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53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0" b="0" i="0">
                <a:solidFill>
                  <a:srgbClr val="ECECF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ECECF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0" b="0" i="0">
                <a:solidFill>
                  <a:srgbClr val="ECECF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0" b="0" i="0">
                <a:solidFill>
                  <a:srgbClr val="ECECF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93405" y="3820315"/>
            <a:ext cx="6301189" cy="2165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0" b="0" i="0">
                <a:solidFill>
                  <a:srgbClr val="ECECF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11255" y="4252303"/>
            <a:ext cx="14665488" cy="2551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rgbClr val="ECECF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jeevavarshini.d2021csea@sece.ac.in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evananth-P/Music-recommendation-based-on-mood-detecti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30318" y="1657618"/>
            <a:ext cx="3254205" cy="39243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771228" y="2793107"/>
            <a:ext cx="5814060" cy="5389245"/>
            <a:chOff x="11771228" y="2793107"/>
            <a:chExt cx="5814060" cy="5389245"/>
          </a:xfrm>
        </p:grpSpPr>
        <p:sp>
          <p:nvSpPr>
            <p:cNvPr id="4" name="object 4"/>
            <p:cNvSpPr/>
            <p:nvPr/>
          </p:nvSpPr>
          <p:spPr>
            <a:xfrm>
              <a:off x="15770004" y="7078802"/>
              <a:ext cx="1285875" cy="1103630"/>
            </a:xfrm>
            <a:custGeom>
              <a:avLst/>
              <a:gdLst/>
              <a:ahLst/>
              <a:cxnLst/>
              <a:rect l="l" t="t" r="r" b="b"/>
              <a:pathLst>
                <a:path w="1285875" h="1103629">
                  <a:moveTo>
                    <a:pt x="486207" y="381961"/>
                  </a:moveTo>
                  <a:lnTo>
                    <a:pt x="482791" y="398757"/>
                  </a:lnTo>
                  <a:lnTo>
                    <a:pt x="473489" y="412511"/>
                  </a:lnTo>
                  <a:lnTo>
                    <a:pt x="459723" y="421805"/>
                  </a:lnTo>
                  <a:lnTo>
                    <a:pt x="442912" y="425218"/>
                  </a:lnTo>
                  <a:lnTo>
                    <a:pt x="426101" y="421866"/>
                  </a:lnTo>
                  <a:lnTo>
                    <a:pt x="412335" y="412673"/>
                  </a:lnTo>
                  <a:lnTo>
                    <a:pt x="403033" y="398939"/>
                  </a:lnTo>
                  <a:lnTo>
                    <a:pt x="399617" y="381961"/>
                  </a:lnTo>
                  <a:lnTo>
                    <a:pt x="403033" y="365165"/>
                  </a:lnTo>
                  <a:lnTo>
                    <a:pt x="412335" y="351410"/>
                  </a:lnTo>
                  <a:lnTo>
                    <a:pt x="426101" y="342117"/>
                  </a:lnTo>
                  <a:lnTo>
                    <a:pt x="442912" y="338704"/>
                  </a:lnTo>
                  <a:lnTo>
                    <a:pt x="459723" y="342117"/>
                  </a:lnTo>
                  <a:lnTo>
                    <a:pt x="473489" y="351410"/>
                  </a:lnTo>
                  <a:lnTo>
                    <a:pt x="482791" y="365165"/>
                  </a:lnTo>
                  <a:lnTo>
                    <a:pt x="486207" y="381961"/>
                  </a:lnTo>
                  <a:close/>
                </a:path>
                <a:path w="1285875" h="1103629">
                  <a:moveTo>
                    <a:pt x="486207" y="721098"/>
                  </a:moveTo>
                  <a:lnTo>
                    <a:pt x="482791" y="737893"/>
                  </a:lnTo>
                  <a:lnTo>
                    <a:pt x="473489" y="751648"/>
                  </a:lnTo>
                  <a:lnTo>
                    <a:pt x="459723" y="760941"/>
                  </a:lnTo>
                  <a:lnTo>
                    <a:pt x="442912" y="764355"/>
                  </a:lnTo>
                  <a:lnTo>
                    <a:pt x="426101" y="760941"/>
                  </a:lnTo>
                  <a:lnTo>
                    <a:pt x="412335" y="751648"/>
                  </a:lnTo>
                  <a:lnTo>
                    <a:pt x="403033" y="737893"/>
                  </a:lnTo>
                  <a:lnTo>
                    <a:pt x="399617" y="721098"/>
                  </a:lnTo>
                  <a:lnTo>
                    <a:pt x="403033" y="704302"/>
                  </a:lnTo>
                  <a:lnTo>
                    <a:pt x="412335" y="690547"/>
                  </a:lnTo>
                  <a:lnTo>
                    <a:pt x="426101" y="681254"/>
                  </a:lnTo>
                  <a:lnTo>
                    <a:pt x="442912" y="677840"/>
                  </a:lnTo>
                  <a:lnTo>
                    <a:pt x="459723" y="681254"/>
                  </a:lnTo>
                  <a:lnTo>
                    <a:pt x="473489" y="690547"/>
                  </a:lnTo>
                  <a:lnTo>
                    <a:pt x="482791" y="704302"/>
                  </a:lnTo>
                  <a:lnTo>
                    <a:pt x="486207" y="721098"/>
                  </a:lnTo>
                  <a:close/>
                </a:path>
                <a:path w="1285875" h="1103629">
                  <a:moveTo>
                    <a:pt x="486207" y="1059802"/>
                  </a:moveTo>
                  <a:lnTo>
                    <a:pt x="482791" y="1076598"/>
                  </a:lnTo>
                  <a:lnTo>
                    <a:pt x="473489" y="1090352"/>
                  </a:lnTo>
                  <a:lnTo>
                    <a:pt x="459723" y="1099646"/>
                  </a:lnTo>
                  <a:lnTo>
                    <a:pt x="442912" y="1103059"/>
                  </a:lnTo>
                  <a:lnTo>
                    <a:pt x="426101" y="1099646"/>
                  </a:lnTo>
                  <a:lnTo>
                    <a:pt x="412335" y="1090352"/>
                  </a:lnTo>
                  <a:lnTo>
                    <a:pt x="403033" y="1076598"/>
                  </a:lnTo>
                  <a:lnTo>
                    <a:pt x="399617" y="1059802"/>
                  </a:lnTo>
                  <a:lnTo>
                    <a:pt x="403033" y="1043006"/>
                  </a:lnTo>
                  <a:lnTo>
                    <a:pt x="412335" y="1029251"/>
                  </a:lnTo>
                  <a:lnTo>
                    <a:pt x="426101" y="1019958"/>
                  </a:lnTo>
                  <a:lnTo>
                    <a:pt x="442912" y="1016544"/>
                  </a:lnTo>
                  <a:lnTo>
                    <a:pt x="459723" y="1019958"/>
                  </a:lnTo>
                  <a:lnTo>
                    <a:pt x="473489" y="1029251"/>
                  </a:lnTo>
                  <a:lnTo>
                    <a:pt x="482791" y="1043006"/>
                  </a:lnTo>
                  <a:lnTo>
                    <a:pt x="486207" y="1059802"/>
                  </a:lnTo>
                  <a:close/>
                </a:path>
                <a:path w="1285875" h="1103629">
                  <a:moveTo>
                    <a:pt x="486207" y="43257"/>
                  </a:moveTo>
                  <a:lnTo>
                    <a:pt x="482791" y="60053"/>
                  </a:lnTo>
                  <a:lnTo>
                    <a:pt x="473489" y="73807"/>
                  </a:lnTo>
                  <a:lnTo>
                    <a:pt x="459723" y="83101"/>
                  </a:lnTo>
                  <a:lnTo>
                    <a:pt x="442912" y="86514"/>
                  </a:lnTo>
                  <a:lnTo>
                    <a:pt x="426101" y="83101"/>
                  </a:lnTo>
                  <a:lnTo>
                    <a:pt x="412335" y="73807"/>
                  </a:lnTo>
                  <a:lnTo>
                    <a:pt x="403033" y="60053"/>
                  </a:lnTo>
                  <a:lnTo>
                    <a:pt x="399617" y="43257"/>
                  </a:lnTo>
                  <a:lnTo>
                    <a:pt x="403033" y="26461"/>
                  </a:lnTo>
                  <a:lnTo>
                    <a:pt x="412335" y="12706"/>
                  </a:lnTo>
                  <a:lnTo>
                    <a:pt x="426101" y="3413"/>
                  </a:lnTo>
                  <a:lnTo>
                    <a:pt x="442912" y="0"/>
                  </a:lnTo>
                  <a:lnTo>
                    <a:pt x="459723" y="3413"/>
                  </a:lnTo>
                  <a:lnTo>
                    <a:pt x="473489" y="12706"/>
                  </a:lnTo>
                  <a:lnTo>
                    <a:pt x="482791" y="26461"/>
                  </a:lnTo>
                  <a:lnTo>
                    <a:pt x="486207" y="43257"/>
                  </a:lnTo>
                  <a:close/>
                </a:path>
                <a:path w="1285875" h="1103629">
                  <a:moveTo>
                    <a:pt x="886257" y="381961"/>
                  </a:moveTo>
                  <a:lnTo>
                    <a:pt x="882841" y="398757"/>
                  </a:lnTo>
                  <a:lnTo>
                    <a:pt x="873539" y="412511"/>
                  </a:lnTo>
                  <a:lnTo>
                    <a:pt x="859773" y="421805"/>
                  </a:lnTo>
                  <a:lnTo>
                    <a:pt x="842962" y="425218"/>
                  </a:lnTo>
                  <a:lnTo>
                    <a:pt x="826151" y="421866"/>
                  </a:lnTo>
                  <a:lnTo>
                    <a:pt x="812385" y="412673"/>
                  </a:lnTo>
                  <a:lnTo>
                    <a:pt x="803083" y="398939"/>
                  </a:lnTo>
                  <a:lnTo>
                    <a:pt x="799667" y="381961"/>
                  </a:lnTo>
                  <a:lnTo>
                    <a:pt x="803083" y="365165"/>
                  </a:lnTo>
                  <a:lnTo>
                    <a:pt x="812385" y="351410"/>
                  </a:lnTo>
                  <a:lnTo>
                    <a:pt x="826151" y="342117"/>
                  </a:lnTo>
                  <a:lnTo>
                    <a:pt x="842962" y="338704"/>
                  </a:lnTo>
                  <a:lnTo>
                    <a:pt x="859773" y="342117"/>
                  </a:lnTo>
                  <a:lnTo>
                    <a:pt x="873539" y="351410"/>
                  </a:lnTo>
                  <a:lnTo>
                    <a:pt x="882841" y="365165"/>
                  </a:lnTo>
                  <a:lnTo>
                    <a:pt x="886257" y="381961"/>
                  </a:lnTo>
                  <a:close/>
                </a:path>
                <a:path w="1285875" h="1103629">
                  <a:moveTo>
                    <a:pt x="886257" y="721098"/>
                  </a:moveTo>
                  <a:lnTo>
                    <a:pt x="882841" y="737893"/>
                  </a:lnTo>
                  <a:lnTo>
                    <a:pt x="873539" y="751648"/>
                  </a:lnTo>
                  <a:lnTo>
                    <a:pt x="859773" y="760941"/>
                  </a:lnTo>
                  <a:lnTo>
                    <a:pt x="842962" y="764355"/>
                  </a:lnTo>
                  <a:lnTo>
                    <a:pt x="826151" y="760941"/>
                  </a:lnTo>
                  <a:lnTo>
                    <a:pt x="812385" y="751648"/>
                  </a:lnTo>
                  <a:lnTo>
                    <a:pt x="803083" y="737893"/>
                  </a:lnTo>
                  <a:lnTo>
                    <a:pt x="799667" y="721098"/>
                  </a:lnTo>
                  <a:lnTo>
                    <a:pt x="803083" y="704302"/>
                  </a:lnTo>
                  <a:lnTo>
                    <a:pt x="812385" y="690547"/>
                  </a:lnTo>
                  <a:lnTo>
                    <a:pt x="826151" y="681254"/>
                  </a:lnTo>
                  <a:lnTo>
                    <a:pt x="842962" y="677840"/>
                  </a:lnTo>
                  <a:lnTo>
                    <a:pt x="859773" y="681254"/>
                  </a:lnTo>
                  <a:lnTo>
                    <a:pt x="873539" y="690547"/>
                  </a:lnTo>
                  <a:lnTo>
                    <a:pt x="882841" y="704302"/>
                  </a:lnTo>
                  <a:lnTo>
                    <a:pt x="886257" y="721098"/>
                  </a:lnTo>
                  <a:close/>
                </a:path>
                <a:path w="1285875" h="1103629">
                  <a:moveTo>
                    <a:pt x="886257" y="1059802"/>
                  </a:moveTo>
                  <a:lnTo>
                    <a:pt x="882841" y="1076598"/>
                  </a:lnTo>
                  <a:lnTo>
                    <a:pt x="873539" y="1090352"/>
                  </a:lnTo>
                  <a:lnTo>
                    <a:pt x="859773" y="1099646"/>
                  </a:lnTo>
                  <a:lnTo>
                    <a:pt x="842962" y="1103059"/>
                  </a:lnTo>
                  <a:lnTo>
                    <a:pt x="826151" y="1099646"/>
                  </a:lnTo>
                  <a:lnTo>
                    <a:pt x="812385" y="1090352"/>
                  </a:lnTo>
                  <a:lnTo>
                    <a:pt x="803083" y="1076598"/>
                  </a:lnTo>
                  <a:lnTo>
                    <a:pt x="799667" y="1059802"/>
                  </a:lnTo>
                  <a:lnTo>
                    <a:pt x="803083" y="1043006"/>
                  </a:lnTo>
                  <a:lnTo>
                    <a:pt x="812385" y="1029251"/>
                  </a:lnTo>
                  <a:lnTo>
                    <a:pt x="826151" y="1019958"/>
                  </a:lnTo>
                  <a:lnTo>
                    <a:pt x="842962" y="1016544"/>
                  </a:lnTo>
                  <a:lnTo>
                    <a:pt x="859773" y="1019958"/>
                  </a:lnTo>
                  <a:lnTo>
                    <a:pt x="873539" y="1029251"/>
                  </a:lnTo>
                  <a:lnTo>
                    <a:pt x="882841" y="1043006"/>
                  </a:lnTo>
                  <a:lnTo>
                    <a:pt x="886257" y="1059802"/>
                  </a:lnTo>
                  <a:close/>
                </a:path>
                <a:path w="1285875" h="1103629">
                  <a:moveTo>
                    <a:pt x="886257" y="43257"/>
                  </a:moveTo>
                  <a:lnTo>
                    <a:pt x="882841" y="60053"/>
                  </a:lnTo>
                  <a:lnTo>
                    <a:pt x="873539" y="73807"/>
                  </a:lnTo>
                  <a:lnTo>
                    <a:pt x="859773" y="83101"/>
                  </a:lnTo>
                  <a:lnTo>
                    <a:pt x="842962" y="86514"/>
                  </a:lnTo>
                  <a:lnTo>
                    <a:pt x="826151" y="83101"/>
                  </a:lnTo>
                  <a:lnTo>
                    <a:pt x="812385" y="73807"/>
                  </a:lnTo>
                  <a:lnTo>
                    <a:pt x="803083" y="60053"/>
                  </a:lnTo>
                  <a:lnTo>
                    <a:pt x="799667" y="43257"/>
                  </a:lnTo>
                  <a:lnTo>
                    <a:pt x="803083" y="26461"/>
                  </a:lnTo>
                  <a:lnTo>
                    <a:pt x="812385" y="12706"/>
                  </a:lnTo>
                  <a:lnTo>
                    <a:pt x="826151" y="3413"/>
                  </a:lnTo>
                  <a:lnTo>
                    <a:pt x="842962" y="0"/>
                  </a:lnTo>
                  <a:lnTo>
                    <a:pt x="859773" y="3413"/>
                  </a:lnTo>
                  <a:lnTo>
                    <a:pt x="873539" y="12706"/>
                  </a:lnTo>
                  <a:lnTo>
                    <a:pt x="882841" y="26461"/>
                  </a:lnTo>
                  <a:lnTo>
                    <a:pt x="886257" y="43257"/>
                  </a:lnTo>
                  <a:close/>
                </a:path>
                <a:path w="1285875" h="1103629">
                  <a:moveTo>
                    <a:pt x="86590" y="381961"/>
                  </a:moveTo>
                  <a:lnTo>
                    <a:pt x="83174" y="398757"/>
                  </a:lnTo>
                  <a:lnTo>
                    <a:pt x="73872" y="412511"/>
                  </a:lnTo>
                  <a:lnTo>
                    <a:pt x="60106" y="421805"/>
                  </a:lnTo>
                  <a:lnTo>
                    <a:pt x="43295" y="425218"/>
                  </a:lnTo>
                  <a:lnTo>
                    <a:pt x="26484" y="421866"/>
                  </a:lnTo>
                  <a:lnTo>
                    <a:pt x="12718" y="412673"/>
                  </a:lnTo>
                  <a:lnTo>
                    <a:pt x="3416" y="398939"/>
                  </a:lnTo>
                  <a:lnTo>
                    <a:pt x="0" y="381961"/>
                  </a:lnTo>
                  <a:lnTo>
                    <a:pt x="3416" y="365165"/>
                  </a:lnTo>
                  <a:lnTo>
                    <a:pt x="12718" y="351410"/>
                  </a:lnTo>
                  <a:lnTo>
                    <a:pt x="26484" y="342117"/>
                  </a:lnTo>
                  <a:lnTo>
                    <a:pt x="43295" y="338704"/>
                  </a:lnTo>
                  <a:lnTo>
                    <a:pt x="60106" y="342117"/>
                  </a:lnTo>
                  <a:lnTo>
                    <a:pt x="73872" y="351410"/>
                  </a:lnTo>
                  <a:lnTo>
                    <a:pt x="83174" y="365165"/>
                  </a:lnTo>
                  <a:lnTo>
                    <a:pt x="86590" y="381961"/>
                  </a:lnTo>
                  <a:close/>
                </a:path>
                <a:path w="1285875" h="1103629">
                  <a:moveTo>
                    <a:pt x="86590" y="721098"/>
                  </a:moveTo>
                  <a:lnTo>
                    <a:pt x="83174" y="737893"/>
                  </a:lnTo>
                  <a:lnTo>
                    <a:pt x="73872" y="751648"/>
                  </a:lnTo>
                  <a:lnTo>
                    <a:pt x="60106" y="760941"/>
                  </a:lnTo>
                  <a:lnTo>
                    <a:pt x="43295" y="764355"/>
                  </a:lnTo>
                  <a:lnTo>
                    <a:pt x="26484" y="760941"/>
                  </a:lnTo>
                  <a:lnTo>
                    <a:pt x="12718" y="751648"/>
                  </a:lnTo>
                  <a:lnTo>
                    <a:pt x="3416" y="737893"/>
                  </a:lnTo>
                  <a:lnTo>
                    <a:pt x="0" y="721098"/>
                  </a:lnTo>
                  <a:lnTo>
                    <a:pt x="3416" y="704302"/>
                  </a:lnTo>
                  <a:lnTo>
                    <a:pt x="12718" y="690547"/>
                  </a:lnTo>
                  <a:lnTo>
                    <a:pt x="26484" y="681254"/>
                  </a:lnTo>
                  <a:lnTo>
                    <a:pt x="43295" y="677840"/>
                  </a:lnTo>
                  <a:lnTo>
                    <a:pt x="60106" y="681254"/>
                  </a:lnTo>
                  <a:lnTo>
                    <a:pt x="73872" y="690547"/>
                  </a:lnTo>
                  <a:lnTo>
                    <a:pt x="83174" y="704302"/>
                  </a:lnTo>
                  <a:lnTo>
                    <a:pt x="86590" y="721098"/>
                  </a:lnTo>
                  <a:close/>
                </a:path>
                <a:path w="1285875" h="1103629">
                  <a:moveTo>
                    <a:pt x="86590" y="1059802"/>
                  </a:moveTo>
                  <a:lnTo>
                    <a:pt x="83174" y="1076598"/>
                  </a:lnTo>
                  <a:lnTo>
                    <a:pt x="73872" y="1090352"/>
                  </a:lnTo>
                  <a:lnTo>
                    <a:pt x="60106" y="1099646"/>
                  </a:lnTo>
                  <a:lnTo>
                    <a:pt x="43295" y="1103059"/>
                  </a:lnTo>
                  <a:lnTo>
                    <a:pt x="26484" y="1099646"/>
                  </a:lnTo>
                  <a:lnTo>
                    <a:pt x="12718" y="1090352"/>
                  </a:lnTo>
                  <a:lnTo>
                    <a:pt x="3416" y="1076598"/>
                  </a:lnTo>
                  <a:lnTo>
                    <a:pt x="0" y="1059802"/>
                  </a:lnTo>
                  <a:lnTo>
                    <a:pt x="3416" y="1043006"/>
                  </a:lnTo>
                  <a:lnTo>
                    <a:pt x="12718" y="1029251"/>
                  </a:lnTo>
                  <a:lnTo>
                    <a:pt x="26484" y="1019958"/>
                  </a:lnTo>
                  <a:lnTo>
                    <a:pt x="43295" y="1016544"/>
                  </a:lnTo>
                  <a:lnTo>
                    <a:pt x="60106" y="1019958"/>
                  </a:lnTo>
                  <a:lnTo>
                    <a:pt x="73872" y="1029251"/>
                  </a:lnTo>
                  <a:lnTo>
                    <a:pt x="83174" y="1043006"/>
                  </a:lnTo>
                  <a:lnTo>
                    <a:pt x="86590" y="1059802"/>
                  </a:lnTo>
                  <a:close/>
                </a:path>
                <a:path w="1285875" h="1103629">
                  <a:moveTo>
                    <a:pt x="86590" y="43257"/>
                  </a:moveTo>
                  <a:lnTo>
                    <a:pt x="83174" y="60053"/>
                  </a:lnTo>
                  <a:lnTo>
                    <a:pt x="73872" y="73807"/>
                  </a:lnTo>
                  <a:lnTo>
                    <a:pt x="60106" y="83101"/>
                  </a:lnTo>
                  <a:lnTo>
                    <a:pt x="43295" y="86514"/>
                  </a:lnTo>
                  <a:lnTo>
                    <a:pt x="26484" y="83101"/>
                  </a:lnTo>
                  <a:lnTo>
                    <a:pt x="12718" y="73807"/>
                  </a:lnTo>
                  <a:lnTo>
                    <a:pt x="3416" y="60053"/>
                  </a:lnTo>
                  <a:lnTo>
                    <a:pt x="0" y="43257"/>
                  </a:lnTo>
                  <a:lnTo>
                    <a:pt x="3416" y="26461"/>
                  </a:lnTo>
                  <a:lnTo>
                    <a:pt x="12718" y="12706"/>
                  </a:lnTo>
                  <a:lnTo>
                    <a:pt x="26484" y="3413"/>
                  </a:lnTo>
                  <a:lnTo>
                    <a:pt x="43295" y="0"/>
                  </a:lnTo>
                  <a:lnTo>
                    <a:pt x="60106" y="3413"/>
                  </a:lnTo>
                  <a:lnTo>
                    <a:pt x="73872" y="12706"/>
                  </a:lnTo>
                  <a:lnTo>
                    <a:pt x="83174" y="26461"/>
                  </a:lnTo>
                  <a:lnTo>
                    <a:pt x="86590" y="43257"/>
                  </a:lnTo>
                  <a:close/>
                </a:path>
                <a:path w="1285875" h="1103629">
                  <a:moveTo>
                    <a:pt x="1285874" y="381961"/>
                  </a:moveTo>
                  <a:lnTo>
                    <a:pt x="1282458" y="398757"/>
                  </a:lnTo>
                  <a:lnTo>
                    <a:pt x="1273156" y="412511"/>
                  </a:lnTo>
                  <a:lnTo>
                    <a:pt x="1259390" y="421805"/>
                  </a:lnTo>
                  <a:lnTo>
                    <a:pt x="1242579" y="425218"/>
                  </a:lnTo>
                  <a:lnTo>
                    <a:pt x="1225768" y="421866"/>
                  </a:lnTo>
                  <a:lnTo>
                    <a:pt x="1212002" y="412673"/>
                  </a:lnTo>
                  <a:lnTo>
                    <a:pt x="1202700" y="398939"/>
                  </a:lnTo>
                  <a:lnTo>
                    <a:pt x="1199284" y="381961"/>
                  </a:lnTo>
                  <a:lnTo>
                    <a:pt x="1202700" y="365165"/>
                  </a:lnTo>
                  <a:lnTo>
                    <a:pt x="1212002" y="351410"/>
                  </a:lnTo>
                  <a:lnTo>
                    <a:pt x="1225768" y="342117"/>
                  </a:lnTo>
                  <a:lnTo>
                    <a:pt x="1242579" y="338704"/>
                  </a:lnTo>
                  <a:lnTo>
                    <a:pt x="1259390" y="342117"/>
                  </a:lnTo>
                  <a:lnTo>
                    <a:pt x="1273156" y="351410"/>
                  </a:lnTo>
                  <a:lnTo>
                    <a:pt x="1282458" y="365165"/>
                  </a:lnTo>
                  <a:lnTo>
                    <a:pt x="1285874" y="381961"/>
                  </a:lnTo>
                  <a:close/>
                </a:path>
                <a:path w="1285875" h="1103629">
                  <a:moveTo>
                    <a:pt x="1285874" y="721098"/>
                  </a:moveTo>
                  <a:lnTo>
                    <a:pt x="1282458" y="737893"/>
                  </a:lnTo>
                  <a:lnTo>
                    <a:pt x="1273156" y="751648"/>
                  </a:lnTo>
                  <a:lnTo>
                    <a:pt x="1259390" y="760941"/>
                  </a:lnTo>
                  <a:lnTo>
                    <a:pt x="1242579" y="764355"/>
                  </a:lnTo>
                  <a:lnTo>
                    <a:pt x="1225768" y="760941"/>
                  </a:lnTo>
                  <a:lnTo>
                    <a:pt x="1212002" y="751648"/>
                  </a:lnTo>
                  <a:lnTo>
                    <a:pt x="1202700" y="737893"/>
                  </a:lnTo>
                  <a:lnTo>
                    <a:pt x="1199284" y="721098"/>
                  </a:lnTo>
                  <a:lnTo>
                    <a:pt x="1202700" y="704302"/>
                  </a:lnTo>
                  <a:lnTo>
                    <a:pt x="1212002" y="690547"/>
                  </a:lnTo>
                  <a:lnTo>
                    <a:pt x="1225768" y="681254"/>
                  </a:lnTo>
                  <a:lnTo>
                    <a:pt x="1242579" y="677840"/>
                  </a:lnTo>
                  <a:lnTo>
                    <a:pt x="1259390" y="681254"/>
                  </a:lnTo>
                  <a:lnTo>
                    <a:pt x="1273156" y="690547"/>
                  </a:lnTo>
                  <a:lnTo>
                    <a:pt x="1282458" y="704302"/>
                  </a:lnTo>
                  <a:lnTo>
                    <a:pt x="1285874" y="721098"/>
                  </a:lnTo>
                  <a:close/>
                </a:path>
                <a:path w="1285875" h="1103629">
                  <a:moveTo>
                    <a:pt x="1285874" y="1059802"/>
                  </a:moveTo>
                  <a:lnTo>
                    <a:pt x="1282458" y="1076598"/>
                  </a:lnTo>
                  <a:lnTo>
                    <a:pt x="1273156" y="1090352"/>
                  </a:lnTo>
                  <a:lnTo>
                    <a:pt x="1259390" y="1099646"/>
                  </a:lnTo>
                  <a:lnTo>
                    <a:pt x="1242579" y="1103059"/>
                  </a:lnTo>
                  <a:lnTo>
                    <a:pt x="1225768" y="1099646"/>
                  </a:lnTo>
                  <a:lnTo>
                    <a:pt x="1212002" y="1090352"/>
                  </a:lnTo>
                  <a:lnTo>
                    <a:pt x="1202700" y="1076598"/>
                  </a:lnTo>
                  <a:lnTo>
                    <a:pt x="1199284" y="1059802"/>
                  </a:lnTo>
                  <a:lnTo>
                    <a:pt x="1202700" y="1043006"/>
                  </a:lnTo>
                  <a:lnTo>
                    <a:pt x="1212002" y="1029251"/>
                  </a:lnTo>
                  <a:lnTo>
                    <a:pt x="1225768" y="1019958"/>
                  </a:lnTo>
                  <a:lnTo>
                    <a:pt x="1242579" y="1016544"/>
                  </a:lnTo>
                  <a:lnTo>
                    <a:pt x="1259390" y="1019958"/>
                  </a:lnTo>
                  <a:lnTo>
                    <a:pt x="1273156" y="1029251"/>
                  </a:lnTo>
                  <a:lnTo>
                    <a:pt x="1282458" y="1043006"/>
                  </a:lnTo>
                  <a:lnTo>
                    <a:pt x="1285874" y="1059802"/>
                  </a:lnTo>
                  <a:close/>
                </a:path>
                <a:path w="1285875" h="1103629">
                  <a:moveTo>
                    <a:pt x="1285874" y="43257"/>
                  </a:moveTo>
                  <a:lnTo>
                    <a:pt x="1282458" y="60053"/>
                  </a:lnTo>
                  <a:lnTo>
                    <a:pt x="1273156" y="73807"/>
                  </a:lnTo>
                  <a:lnTo>
                    <a:pt x="1259390" y="83101"/>
                  </a:lnTo>
                  <a:lnTo>
                    <a:pt x="1242579" y="86514"/>
                  </a:lnTo>
                  <a:lnTo>
                    <a:pt x="1225768" y="83101"/>
                  </a:lnTo>
                  <a:lnTo>
                    <a:pt x="1212002" y="73807"/>
                  </a:lnTo>
                  <a:lnTo>
                    <a:pt x="1202700" y="60053"/>
                  </a:lnTo>
                  <a:lnTo>
                    <a:pt x="1199284" y="43257"/>
                  </a:lnTo>
                  <a:lnTo>
                    <a:pt x="1202700" y="26461"/>
                  </a:lnTo>
                  <a:lnTo>
                    <a:pt x="1212002" y="12706"/>
                  </a:lnTo>
                  <a:lnTo>
                    <a:pt x="1225768" y="3413"/>
                  </a:lnTo>
                  <a:lnTo>
                    <a:pt x="1242579" y="0"/>
                  </a:lnTo>
                  <a:lnTo>
                    <a:pt x="1259390" y="3413"/>
                  </a:lnTo>
                  <a:lnTo>
                    <a:pt x="1273156" y="12706"/>
                  </a:lnTo>
                  <a:lnTo>
                    <a:pt x="1282458" y="26461"/>
                  </a:lnTo>
                  <a:lnTo>
                    <a:pt x="1285874" y="43257"/>
                  </a:lnTo>
                  <a:close/>
                </a:path>
              </a:pathLst>
            </a:custGeom>
            <a:solidFill>
              <a:srgbClr val="ECEC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97165" y="2793107"/>
              <a:ext cx="3962399" cy="49815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771228" y="6212139"/>
              <a:ext cx="5814060" cy="436880"/>
            </a:xfrm>
            <a:custGeom>
              <a:avLst/>
              <a:gdLst/>
              <a:ahLst/>
              <a:cxnLst/>
              <a:rect l="l" t="t" r="r" b="b"/>
              <a:pathLst>
                <a:path w="5814059" h="436879">
                  <a:moveTo>
                    <a:pt x="5412040" y="436753"/>
                  </a:moveTo>
                  <a:lnTo>
                    <a:pt x="5358680" y="432811"/>
                  </a:lnTo>
                  <a:lnTo>
                    <a:pt x="5308422" y="421690"/>
                  </a:lnTo>
                  <a:lnTo>
                    <a:pt x="5260841" y="404451"/>
                  </a:lnTo>
                  <a:lnTo>
                    <a:pt x="5215510" y="382151"/>
                  </a:lnTo>
                  <a:lnTo>
                    <a:pt x="5172001" y="355850"/>
                  </a:lnTo>
                  <a:lnTo>
                    <a:pt x="5129890" y="326607"/>
                  </a:lnTo>
                  <a:lnTo>
                    <a:pt x="5088749" y="295481"/>
                  </a:lnTo>
                  <a:lnTo>
                    <a:pt x="5017680" y="239416"/>
                  </a:lnTo>
                  <a:lnTo>
                    <a:pt x="4987193" y="215891"/>
                  </a:lnTo>
                  <a:lnTo>
                    <a:pt x="4925387" y="172321"/>
                  </a:lnTo>
                  <a:lnTo>
                    <a:pt x="4861144" y="136241"/>
                  </a:lnTo>
                  <a:lnTo>
                    <a:pt x="4792872" y="111071"/>
                  </a:lnTo>
                  <a:lnTo>
                    <a:pt x="4718983" y="100230"/>
                  </a:lnTo>
                  <a:lnTo>
                    <a:pt x="4679434" y="101252"/>
                  </a:lnTo>
                  <a:lnTo>
                    <a:pt x="4637885" y="107139"/>
                  </a:lnTo>
                  <a:lnTo>
                    <a:pt x="4594136" y="118317"/>
                  </a:lnTo>
                  <a:lnTo>
                    <a:pt x="4547988" y="135215"/>
                  </a:lnTo>
                  <a:lnTo>
                    <a:pt x="4499243" y="158260"/>
                  </a:lnTo>
                  <a:lnTo>
                    <a:pt x="4447702" y="187880"/>
                  </a:lnTo>
                  <a:lnTo>
                    <a:pt x="4393166" y="224501"/>
                  </a:lnTo>
                  <a:lnTo>
                    <a:pt x="4335436" y="268552"/>
                  </a:lnTo>
                  <a:lnTo>
                    <a:pt x="4334181" y="269807"/>
                  </a:lnTo>
                  <a:lnTo>
                    <a:pt x="4329162" y="272318"/>
                  </a:lnTo>
                  <a:lnTo>
                    <a:pt x="4278201" y="307496"/>
                  </a:lnTo>
                  <a:lnTo>
                    <a:pt x="4229681" y="336982"/>
                  </a:lnTo>
                  <a:lnTo>
                    <a:pt x="4183455" y="361084"/>
                  </a:lnTo>
                  <a:lnTo>
                    <a:pt x="4139375" y="380111"/>
                  </a:lnTo>
                  <a:lnTo>
                    <a:pt x="4097296" y="394372"/>
                  </a:lnTo>
                  <a:lnTo>
                    <a:pt x="4057069" y="404176"/>
                  </a:lnTo>
                  <a:lnTo>
                    <a:pt x="4018549" y="409832"/>
                  </a:lnTo>
                  <a:lnTo>
                    <a:pt x="3981586" y="411649"/>
                  </a:lnTo>
                  <a:lnTo>
                    <a:pt x="3928226" y="407706"/>
                  </a:lnTo>
                  <a:lnTo>
                    <a:pt x="3877968" y="396586"/>
                  </a:lnTo>
                  <a:lnTo>
                    <a:pt x="3830387" y="379346"/>
                  </a:lnTo>
                  <a:lnTo>
                    <a:pt x="3785056" y="357046"/>
                  </a:lnTo>
                  <a:lnTo>
                    <a:pt x="3741548" y="330745"/>
                  </a:lnTo>
                  <a:lnTo>
                    <a:pt x="3699436" y="301502"/>
                  </a:lnTo>
                  <a:lnTo>
                    <a:pt x="3658296" y="270376"/>
                  </a:lnTo>
                  <a:lnTo>
                    <a:pt x="3586533" y="213772"/>
                  </a:lnTo>
                  <a:lnTo>
                    <a:pt x="3555336" y="189736"/>
                  </a:lnTo>
                  <a:lnTo>
                    <a:pt x="3523895" y="166779"/>
                  </a:lnTo>
                  <a:lnTo>
                    <a:pt x="3491998" y="145362"/>
                  </a:lnTo>
                  <a:lnTo>
                    <a:pt x="3425981" y="108996"/>
                  </a:lnTo>
                  <a:lnTo>
                    <a:pt x="3355582" y="84330"/>
                  </a:lnTo>
                  <a:lnTo>
                    <a:pt x="3279096" y="75055"/>
                  </a:lnTo>
                  <a:lnTo>
                    <a:pt x="3238038" y="77342"/>
                  </a:lnTo>
                  <a:lnTo>
                    <a:pt x="3194820" y="84862"/>
                  </a:lnTo>
                  <a:lnTo>
                    <a:pt x="3149227" y="98074"/>
                  </a:lnTo>
                  <a:lnTo>
                    <a:pt x="3101048" y="117442"/>
                  </a:lnTo>
                  <a:lnTo>
                    <a:pt x="3050069" y="143426"/>
                  </a:lnTo>
                  <a:lnTo>
                    <a:pt x="2996078" y="176487"/>
                  </a:lnTo>
                  <a:lnTo>
                    <a:pt x="2938861" y="217088"/>
                  </a:lnTo>
                  <a:lnTo>
                    <a:pt x="2937606" y="219598"/>
                  </a:lnTo>
                  <a:lnTo>
                    <a:pt x="2935096" y="222109"/>
                  </a:lnTo>
                  <a:lnTo>
                    <a:pt x="2882750" y="262229"/>
                  </a:lnTo>
                  <a:lnTo>
                    <a:pt x="2832717" y="296586"/>
                  </a:lnTo>
                  <a:lnTo>
                    <a:pt x="2784894" y="325456"/>
                  </a:lnTo>
                  <a:lnTo>
                    <a:pt x="2739178" y="349119"/>
                  </a:lnTo>
                  <a:lnTo>
                    <a:pt x="2695465" y="367855"/>
                  </a:lnTo>
                  <a:lnTo>
                    <a:pt x="2653653" y="381941"/>
                  </a:lnTo>
                  <a:lnTo>
                    <a:pt x="2613638" y="391658"/>
                  </a:lnTo>
                  <a:lnTo>
                    <a:pt x="2575316" y="397283"/>
                  </a:lnTo>
                  <a:lnTo>
                    <a:pt x="2538584" y="399096"/>
                  </a:lnTo>
                  <a:lnTo>
                    <a:pt x="2485224" y="395154"/>
                  </a:lnTo>
                  <a:lnTo>
                    <a:pt x="2434967" y="384034"/>
                  </a:lnTo>
                  <a:lnTo>
                    <a:pt x="2387386" y="366794"/>
                  </a:lnTo>
                  <a:lnTo>
                    <a:pt x="2342054" y="344494"/>
                  </a:lnTo>
                  <a:lnTo>
                    <a:pt x="2298546" y="318193"/>
                  </a:lnTo>
                  <a:lnTo>
                    <a:pt x="2256435" y="288950"/>
                  </a:lnTo>
                  <a:lnTo>
                    <a:pt x="2215294" y="257824"/>
                  </a:lnTo>
                  <a:lnTo>
                    <a:pt x="2144224" y="201759"/>
                  </a:lnTo>
                  <a:lnTo>
                    <a:pt x="2113738" y="178234"/>
                  </a:lnTo>
                  <a:lnTo>
                    <a:pt x="2051931" y="134664"/>
                  </a:lnTo>
                  <a:lnTo>
                    <a:pt x="1987688" y="98584"/>
                  </a:lnTo>
                  <a:lnTo>
                    <a:pt x="1919417" y="73414"/>
                  </a:lnTo>
                  <a:lnTo>
                    <a:pt x="1845527" y="62573"/>
                  </a:lnTo>
                  <a:lnTo>
                    <a:pt x="1805979" y="63595"/>
                  </a:lnTo>
                  <a:lnTo>
                    <a:pt x="1764429" y="69482"/>
                  </a:lnTo>
                  <a:lnTo>
                    <a:pt x="1720680" y="80660"/>
                  </a:lnTo>
                  <a:lnTo>
                    <a:pt x="1674532" y="97558"/>
                  </a:lnTo>
                  <a:lnTo>
                    <a:pt x="1625787" y="120603"/>
                  </a:lnTo>
                  <a:lnTo>
                    <a:pt x="1574246" y="150223"/>
                  </a:lnTo>
                  <a:lnTo>
                    <a:pt x="1519710" y="186844"/>
                  </a:lnTo>
                  <a:lnTo>
                    <a:pt x="1461980" y="230895"/>
                  </a:lnTo>
                  <a:lnTo>
                    <a:pt x="1459470" y="233406"/>
                  </a:lnTo>
                  <a:lnTo>
                    <a:pt x="1456961" y="233406"/>
                  </a:lnTo>
                  <a:lnTo>
                    <a:pt x="1454451" y="234661"/>
                  </a:lnTo>
                  <a:lnTo>
                    <a:pt x="1403850" y="269839"/>
                  </a:lnTo>
                  <a:lnTo>
                    <a:pt x="1355500" y="299325"/>
                  </a:lnTo>
                  <a:lnTo>
                    <a:pt x="1309296" y="323427"/>
                  </a:lnTo>
                  <a:lnTo>
                    <a:pt x="1265136" y="342454"/>
                  </a:lnTo>
                  <a:lnTo>
                    <a:pt x="1222917" y="356715"/>
                  </a:lnTo>
                  <a:lnTo>
                    <a:pt x="1182536" y="366519"/>
                  </a:lnTo>
                  <a:lnTo>
                    <a:pt x="1143890" y="372175"/>
                  </a:lnTo>
                  <a:lnTo>
                    <a:pt x="1106876" y="373992"/>
                  </a:lnTo>
                  <a:lnTo>
                    <a:pt x="1053516" y="370049"/>
                  </a:lnTo>
                  <a:lnTo>
                    <a:pt x="1003258" y="358929"/>
                  </a:lnTo>
                  <a:lnTo>
                    <a:pt x="955677" y="341689"/>
                  </a:lnTo>
                  <a:lnTo>
                    <a:pt x="910345" y="319389"/>
                  </a:lnTo>
                  <a:lnTo>
                    <a:pt x="866837" y="293088"/>
                  </a:lnTo>
                  <a:lnTo>
                    <a:pt x="824726" y="263845"/>
                  </a:lnTo>
                  <a:lnTo>
                    <a:pt x="783585" y="232719"/>
                  </a:lnTo>
                  <a:lnTo>
                    <a:pt x="712515" y="176654"/>
                  </a:lnTo>
                  <a:lnTo>
                    <a:pt x="682029" y="153129"/>
                  </a:lnTo>
                  <a:lnTo>
                    <a:pt x="620223" y="109559"/>
                  </a:lnTo>
                  <a:lnTo>
                    <a:pt x="555979" y="73480"/>
                  </a:lnTo>
                  <a:lnTo>
                    <a:pt x="487708" y="48310"/>
                  </a:lnTo>
                  <a:lnTo>
                    <a:pt x="413819" y="37469"/>
                  </a:lnTo>
                  <a:lnTo>
                    <a:pt x="374270" y="38491"/>
                  </a:lnTo>
                  <a:lnTo>
                    <a:pt x="332721" y="44377"/>
                  </a:lnTo>
                  <a:lnTo>
                    <a:pt x="288971" y="55555"/>
                  </a:lnTo>
                  <a:lnTo>
                    <a:pt x="242824" y="72453"/>
                  </a:lnTo>
                  <a:lnTo>
                    <a:pt x="194079" y="95499"/>
                  </a:lnTo>
                  <a:lnTo>
                    <a:pt x="142537" y="125118"/>
                  </a:lnTo>
                  <a:lnTo>
                    <a:pt x="88001" y="161740"/>
                  </a:lnTo>
                  <a:lnTo>
                    <a:pt x="30271" y="205790"/>
                  </a:lnTo>
                  <a:lnTo>
                    <a:pt x="23860" y="209105"/>
                  </a:lnTo>
                  <a:lnTo>
                    <a:pt x="0" y="189629"/>
                  </a:lnTo>
                  <a:lnTo>
                    <a:pt x="1980" y="182628"/>
                  </a:lnTo>
                  <a:lnTo>
                    <a:pt x="64747" y="132311"/>
                  </a:lnTo>
                  <a:lnTo>
                    <a:pt x="120136" y="94935"/>
                  </a:lnTo>
                  <a:lnTo>
                    <a:pt x="172757" y="64389"/>
                  </a:lnTo>
                  <a:lnTo>
                    <a:pt x="222769" y="40269"/>
                  </a:lnTo>
                  <a:lnTo>
                    <a:pt x="270331" y="22174"/>
                  </a:lnTo>
                  <a:lnTo>
                    <a:pt x="315602" y="9699"/>
                  </a:lnTo>
                  <a:lnTo>
                    <a:pt x="358742" y="2442"/>
                  </a:lnTo>
                  <a:lnTo>
                    <a:pt x="399909" y="0"/>
                  </a:lnTo>
                  <a:lnTo>
                    <a:pt x="439263" y="1969"/>
                  </a:lnTo>
                  <a:lnTo>
                    <a:pt x="476962" y="7948"/>
                  </a:lnTo>
                  <a:lnTo>
                    <a:pt x="548036" y="30320"/>
                  </a:lnTo>
                  <a:lnTo>
                    <a:pt x="614403" y="63892"/>
                  </a:lnTo>
                  <a:lnTo>
                    <a:pt x="677337" y="105440"/>
                  </a:lnTo>
                  <a:lnTo>
                    <a:pt x="707914" y="128197"/>
                  </a:lnTo>
                  <a:lnTo>
                    <a:pt x="738110" y="151740"/>
                  </a:lnTo>
                  <a:lnTo>
                    <a:pt x="798558" y="199780"/>
                  </a:lnTo>
                  <a:lnTo>
                    <a:pt x="829044" y="223305"/>
                  </a:lnTo>
                  <a:lnTo>
                    <a:pt x="890850" y="266875"/>
                  </a:lnTo>
                  <a:lnTo>
                    <a:pt x="955094" y="302955"/>
                  </a:lnTo>
                  <a:lnTo>
                    <a:pt x="1023365" y="328125"/>
                  </a:lnTo>
                  <a:lnTo>
                    <a:pt x="1097254" y="338966"/>
                  </a:lnTo>
                  <a:lnTo>
                    <a:pt x="1136803" y="337944"/>
                  </a:lnTo>
                  <a:lnTo>
                    <a:pt x="1178352" y="332058"/>
                  </a:lnTo>
                  <a:lnTo>
                    <a:pt x="1222102" y="320879"/>
                  </a:lnTo>
                  <a:lnTo>
                    <a:pt x="1268249" y="303981"/>
                  </a:lnTo>
                  <a:lnTo>
                    <a:pt x="1316994" y="280936"/>
                  </a:lnTo>
                  <a:lnTo>
                    <a:pt x="1368536" y="251316"/>
                  </a:lnTo>
                  <a:lnTo>
                    <a:pt x="1423072" y="214695"/>
                  </a:lnTo>
                  <a:lnTo>
                    <a:pt x="1480802" y="170644"/>
                  </a:lnTo>
                  <a:lnTo>
                    <a:pt x="1488331" y="166878"/>
                  </a:lnTo>
                  <a:lnTo>
                    <a:pt x="1544787" y="127861"/>
                  </a:lnTo>
                  <a:lnTo>
                    <a:pt x="1598404" y="95886"/>
                  </a:lnTo>
                  <a:lnTo>
                    <a:pt x="1649338" y="70533"/>
                  </a:lnTo>
                  <a:lnTo>
                    <a:pt x="1697747" y="51383"/>
                  </a:lnTo>
                  <a:lnTo>
                    <a:pt x="1743788" y="38016"/>
                  </a:lnTo>
                  <a:lnTo>
                    <a:pt x="1787620" y="30011"/>
                  </a:lnTo>
                  <a:lnTo>
                    <a:pt x="1829399" y="26951"/>
                  </a:lnTo>
                  <a:lnTo>
                    <a:pt x="1869282" y="28414"/>
                  </a:lnTo>
                  <a:lnTo>
                    <a:pt x="1907429" y="33980"/>
                  </a:lnTo>
                  <a:lnTo>
                    <a:pt x="1979138" y="55748"/>
                  </a:lnTo>
                  <a:lnTo>
                    <a:pt x="2045787" y="88895"/>
                  </a:lnTo>
                  <a:lnTo>
                    <a:pt x="2108635" y="130064"/>
                  </a:lnTo>
                  <a:lnTo>
                    <a:pt x="2168943" y="175898"/>
                  </a:lnTo>
                  <a:lnTo>
                    <a:pt x="2229705" y="224377"/>
                  </a:lnTo>
                  <a:lnTo>
                    <a:pt x="2260902" y="248598"/>
                  </a:lnTo>
                  <a:lnTo>
                    <a:pt x="2292342" y="271716"/>
                  </a:lnTo>
                  <a:lnTo>
                    <a:pt x="2324239" y="293273"/>
                  </a:lnTo>
                  <a:lnTo>
                    <a:pt x="2390256" y="329860"/>
                  </a:lnTo>
                  <a:lnTo>
                    <a:pt x="2460655" y="354680"/>
                  </a:lnTo>
                  <a:lnTo>
                    <a:pt x="2537141" y="364054"/>
                  </a:lnTo>
                  <a:lnTo>
                    <a:pt x="2578199" y="361799"/>
                  </a:lnTo>
                  <a:lnTo>
                    <a:pt x="2621418" y="354303"/>
                  </a:lnTo>
                  <a:lnTo>
                    <a:pt x="2667010" y="341105"/>
                  </a:lnTo>
                  <a:lnTo>
                    <a:pt x="2715189" y="321747"/>
                  </a:lnTo>
                  <a:lnTo>
                    <a:pt x="2766168" y="295768"/>
                  </a:lnTo>
                  <a:lnTo>
                    <a:pt x="2820159" y="262709"/>
                  </a:lnTo>
                  <a:lnTo>
                    <a:pt x="2877376" y="222108"/>
                  </a:lnTo>
                  <a:lnTo>
                    <a:pt x="2878631" y="219598"/>
                  </a:lnTo>
                  <a:lnTo>
                    <a:pt x="2881141" y="217088"/>
                  </a:lnTo>
                  <a:lnTo>
                    <a:pt x="2939645" y="172300"/>
                  </a:lnTo>
                  <a:lnTo>
                    <a:pt x="2995200" y="134781"/>
                  </a:lnTo>
                  <a:lnTo>
                    <a:pt x="3047963" y="104120"/>
                  </a:lnTo>
                  <a:lnTo>
                    <a:pt x="3098094" y="79908"/>
                  </a:lnTo>
                  <a:lnTo>
                    <a:pt x="3145749" y="61734"/>
                  </a:lnTo>
                  <a:lnTo>
                    <a:pt x="3191087" y="49191"/>
                  </a:lnTo>
                  <a:lnTo>
                    <a:pt x="3234266" y="41867"/>
                  </a:lnTo>
                  <a:lnTo>
                    <a:pt x="3275444" y="39354"/>
                  </a:lnTo>
                  <a:lnTo>
                    <a:pt x="3314779" y="41242"/>
                  </a:lnTo>
                  <a:lnTo>
                    <a:pt x="3352429" y="47121"/>
                  </a:lnTo>
                  <a:lnTo>
                    <a:pt x="3423306" y="69216"/>
                  </a:lnTo>
                  <a:lnTo>
                    <a:pt x="3489342" y="102360"/>
                  </a:lnTo>
                  <a:lnTo>
                    <a:pt x="3551798" y="143279"/>
                  </a:lnTo>
                  <a:lnTo>
                    <a:pt x="3611941" y="188696"/>
                  </a:lnTo>
                  <a:lnTo>
                    <a:pt x="3672013" y="236182"/>
                  </a:lnTo>
                  <a:lnTo>
                    <a:pt x="3702499" y="259707"/>
                  </a:lnTo>
                  <a:lnTo>
                    <a:pt x="3764306" y="303277"/>
                  </a:lnTo>
                  <a:lnTo>
                    <a:pt x="3828549" y="339356"/>
                  </a:lnTo>
                  <a:lnTo>
                    <a:pt x="3896820" y="364527"/>
                  </a:lnTo>
                  <a:lnTo>
                    <a:pt x="3970710" y="375367"/>
                  </a:lnTo>
                  <a:lnTo>
                    <a:pt x="4010258" y="374346"/>
                  </a:lnTo>
                  <a:lnTo>
                    <a:pt x="4051808" y="368459"/>
                  </a:lnTo>
                  <a:lnTo>
                    <a:pt x="4095557" y="357281"/>
                  </a:lnTo>
                  <a:lnTo>
                    <a:pt x="4141705" y="340383"/>
                  </a:lnTo>
                  <a:lnTo>
                    <a:pt x="4190450" y="317338"/>
                  </a:lnTo>
                  <a:lnTo>
                    <a:pt x="4241991" y="287718"/>
                  </a:lnTo>
                  <a:lnTo>
                    <a:pt x="4296527" y="251097"/>
                  </a:lnTo>
                  <a:lnTo>
                    <a:pt x="4354257" y="207046"/>
                  </a:lnTo>
                  <a:lnTo>
                    <a:pt x="4355512" y="205790"/>
                  </a:lnTo>
                  <a:lnTo>
                    <a:pt x="4360531" y="203280"/>
                  </a:lnTo>
                  <a:lnTo>
                    <a:pt x="4416977" y="164263"/>
                  </a:lnTo>
                  <a:lnTo>
                    <a:pt x="4470563" y="132288"/>
                  </a:lnTo>
                  <a:lnTo>
                    <a:pt x="4521452" y="106935"/>
                  </a:lnTo>
                  <a:lnTo>
                    <a:pt x="4569803" y="87785"/>
                  </a:lnTo>
                  <a:lnTo>
                    <a:pt x="4615779" y="74417"/>
                  </a:lnTo>
                  <a:lnTo>
                    <a:pt x="4659542" y="66413"/>
                  </a:lnTo>
                  <a:lnTo>
                    <a:pt x="4701251" y="63352"/>
                  </a:lnTo>
                  <a:lnTo>
                    <a:pt x="4741070" y="64815"/>
                  </a:lnTo>
                  <a:lnTo>
                    <a:pt x="4779159" y="70382"/>
                  </a:lnTo>
                  <a:lnTo>
                    <a:pt x="4850792" y="92150"/>
                  </a:lnTo>
                  <a:lnTo>
                    <a:pt x="4917442" y="125297"/>
                  </a:lnTo>
                  <a:lnTo>
                    <a:pt x="4980400" y="166466"/>
                  </a:lnTo>
                  <a:lnTo>
                    <a:pt x="5040958" y="212299"/>
                  </a:lnTo>
                  <a:lnTo>
                    <a:pt x="5101212" y="260031"/>
                  </a:lnTo>
                  <a:lnTo>
                    <a:pt x="5131698" y="283556"/>
                  </a:lnTo>
                  <a:lnTo>
                    <a:pt x="5193505" y="327126"/>
                  </a:lnTo>
                  <a:lnTo>
                    <a:pt x="5257748" y="363206"/>
                  </a:lnTo>
                  <a:lnTo>
                    <a:pt x="5326020" y="388376"/>
                  </a:lnTo>
                  <a:lnTo>
                    <a:pt x="5399909" y="399217"/>
                  </a:lnTo>
                  <a:lnTo>
                    <a:pt x="5439457" y="398195"/>
                  </a:lnTo>
                  <a:lnTo>
                    <a:pt x="5481007" y="392309"/>
                  </a:lnTo>
                  <a:lnTo>
                    <a:pt x="5524756" y="381130"/>
                  </a:lnTo>
                  <a:lnTo>
                    <a:pt x="5570904" y="364232"/>
                  </a:lnTo>
                  <a:lnTo>
                    <a:pt x="5619649" y="341187"/>
                  </a:lnTo>
                  <a:lnTo>
                    <a:pt x="5671190" y="311567"/>
                  </a:lnTo>
                  <a:lnTo>
                    <a:pt x="5725726" y="274946"/>
                  </a:lnTo>
                  <a:lnTo>
                    <a:pt x="5783456" y="230895"/>
                  </a:lnTo>
                  <a:lnTo>
                    <a:pt x="5789868" y="227581"/>
                  </a:lnTo>
                  <a:lnTo>
                    <a:pt x="5813885" y="247527"/>
                  </a:lnTo>
                  <a:lnTo>
                    <a:pt x="5812277" y="254235"/>
                  </a:lnTo>
                  <a:lnTo>
                    <a:pt x="5756206" y="299886"/>
                  </a:lnTo>
                  <a:lnTo>
                    <a:pt x="5706173" y="334243"/>
                  </a:lnTo>
                  <a:lnTo>
                    <a:pt x="5658350" y="363113"/>
                  </a:lnTo>
                  <a:lnTo>
                    <a:pt x="5612633" y="386776"/>
                  </a:lnTo>
                  <a:lnTo>
                    <a:pt x="5568921" y="405512"/>
                  </a:lnTo>
                  <a:lnTo>
                    <a:pt x="5527109" y="419598"/>
                  </a:lnTo>
                  <a:lnTo>
                    <a:pt x="5487093" y="429315"/>
                  </a:lnTo>
                  <a:lnTo>
                    <a:pt x="5448771" y="434940"/>
                  </a:lnTo>
                  <a:lnTo>
                    <a:pt x="5412040" y="436753"/>
                  </a:lnTo>
                  <a:close/>
                </a:path>
              </a:pathLst>
            </a:custGeom>
            <a:solidFill>
              <a:srgbClr val="ECEC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49888" y="3473597"/>
              <a:ext cx="1209675" cy="1209675"/>
            </a:xfrm>
            <a:custGeom>
              <a:avLst/>
              <a:gdLst/>
              <a:ahLst/>
              <a:cxnLst/>
              <a:rect l="l" t="t" r="r" b="b"/>
              <a:pathLst>
                <a:path w="1209675" h="1209675">
                  <a:moveTo>
                    <a:pt x="604710" y="1209413"/>
                  </a:moveTo>
                  <a:lnTo>
                    <a:pt x="557448" y="1207594"/>
                  </a:lnTo>
                  <a:lnTo>
                    <a:pt x="511185" y="1202225"/>
                  </a:lnTo>
                  <a:lnTo>
                    <a:pt x="466051" y="1193442"/>
                  </a:lnTo>
                  <a:lnTo>
                    <a:pt x="422182" y="1181379"/>
                  </a:lnTo>
                  <a:lnTo>
                    <a:pt x="379710" y="1166170"/>
                  </a:lnTo>
                  <a:lnTo>
                    <a:pt x="338770" y="1147950"/>
                  </a:lnTo>
                  <a:lnTo>
                    <a:pt x="299498" y="1126853"/>
                  </a:lnTo>
                  <a:lnTo>
                    <a:pt x="262027" y="1103013"/>
                  </a:lnTo>
                  <a:lnTo>
                    <a:pt x="226492" y="1076566"/>
                  </a:lnTo>
                  <a:lnTo>
                    <a:pt x="193027" y="1047645"/>
                  </a:lnTo>
                  <a:lnTo>
                    <a:pt x="161767" y="1016384"/>
                  </a:lnTo>
                  <a:lnTo>
                    <a:pt x="132846" y="982919"/>
                  </a:lnTo>
                  <a:lnTo>
                    <a:pt x="106398" y="947384"/>
                  </a:lnTo>
                  <a:lnTo>
                    <a:pt x="82559" y="909913"/>
                  </a:lnTo>
                  <a:lnTo>
                    <a:pt x="61461" y="870641"/>
                  </a:lnTo>
                  <a:lnTo>
                    <a:pt x="43241" y="829702"/>
                  </a:lnTo>
                  <a:lnTo>
                    <a:pt x="28032" y="787230"/>
                  </a:lnTo>
                  <a:lnTo>
                    <a:pt x="15969" y="743360"/>
                  </a:lnTo>
                  <a:lnTo>
                    <a:pt x="7186" y="698227"/>
                  </a:lnTo>
                  <a:lnTo>
                    <a:pt x="1818" y="651964"/>
                  </a:lnTo>
                  <a:lnTo>
                    <a:pt x="0" y="604678"/>
                  </a:lnTo>
                  <a:lnTo>
                    <a:pt x="1818" y="557449"/>
                  </a:lnTo>
                  <a:lnTo>
                    <a:pt x="7186" y="511186"/>
                  </a:lnTo>
                  <a:lnTo>
                    <a:pt x="15969" y="466053"/>
                  </a:lnTo>
                  <a:lnTo>
                    <a:pt x="28032" y="422183"/>
                  </a:lnTo>
                  <a:lnTo>
                    <a:pt x="43241" y="379711"/>
                  </a:lnTo>
                  <a:lnTo>
                    <a:pt x="61461" y="338772"/>
                  </a:lnTo>
                  <a:lnTo>
                    <a:pt x="82559" y="299499"/>
                  </a:lnTo>
                  <a:lnTo>
                    <a:pt x="106398" y="262028"/>
                  </a:lnTo>
                  <a:lnTo>
                    <a:pt x="132846" y="226493"/>
                  </a:lnTo>
                  <a:lnTo>
                    <a:pt x="161767" y="193028"/>
                  </a:lnTo>
                  <a:lnTo>
                    <a:pt x="193027" y="161768"/>
                  </a:lnTo>
                  <a:lnTo>
                    <a:pt x="226492" y="132847"/>
                  </a:lnTo>
                  <a:lnTo>
                    <a:pt x="262027" y="106399"/>
                  </a:lnTo>
                  <a:lnTo>
                    <a:pt x="299498" y="82560"/>
                  </a:lnTo>
                  <a:lnTo>
                    <a:pt x="338770" y="61463"/>
                  </a:lnTo>
                  <a:lnTo>
                    <a:pt x="379710" y="43242"/>
                  </a:lnTo>
                  <a:lnTo>
                    <a:pt x="422182" y="28033"/>
                  </a:lnTo>
                  <a:lnTo>
                    <a:pt x="466051" y="15970"/>
                  </a:lnTo>
                  <a:lnTo>
                    <a:pt x="511185" y="7187"/>
                  </a:lnTo>
                  <a:lnTo>
                    <a:pt x="557448" y="1819"/>
                  </a:lnTo>
                  <a:lnTo>
                    <a:pt x="604707" y="0"/>
                  </a:lnTo>
                  <a:lnTo>
                    <a:pt x="651963" y="1819"/>
                  </a:lnTo>
                  <a:lnTo>
                    <a:pt x="698225" y="7187"/>
                  </a:lnTo>
                  <a:lnTo>
                    <a:pt x="743359" y="15970"/>
                  </a:lnTo>
                  <a:lnTo>
                    <a:pt x="787229" y="28033"/>
                  </a:lnTo>
                  <a:lnTo>
                    <a:pt x="829700" y="43242"/>
                  </a:lnTo>
                  <a:lnTo>
                    <a:pt x="870640" y="61463"/>
                  </a:lnTo>
                  <a:lnTo>
                    <a:pt x="909912" y="82560"/>
                  </a:lnTo>
                  <a:lnTo>
                    <a:pt x="947383" y="106399"/>
                  </a:lnTo>
                  <a:lnTo>
                    <a:pt x="982918" y="132847"/>
                  </a:lnTo>
                  <a:lnTo>
                    <a:pt x="1016383" y="161768"/>
                  </a:lnTo>
                  <a:lnTo>
                    <a:pt x="1047643" y="193028"/>
                  </a:lnTo>
                  <a:lnTo>
                    <a:pt x="1076564" y="226493"/>
                  </a:lnTo>
                  <a:lnTo>
                    <a:pt x="1103012" y="262028"/>
                  </a:lnTo>
                  <a:lnTo>
                    <a:pt x="1126851" y="299499"/>
                  </a:lnTo>
                  <a:lnTo>
                    <a:pt x="1147948" y="338772"/>
                  </a:lnTo>
                  <a:lnTo>
                    <a:pt x="1166169" y="379711"/>
                  </a:lnTo>
                  <a:lnTo>
                    <a:pt x="1181378" y="422183"/>
                  </a:lnTo>
                  <a:lnTo>
                    <a:pt x="1193441" y="466053"/>
                  </a:lnTo>
                  <a:lnTo>
                    <a:pt x="1202224" y="511186"/>
                  </a:lnTo>
                  <a:lnTo>
                    <a:pt x="1207592" y="557449"/>
                  </a:lnTo>
                  <a:lnTo>
                    <a:pt x="1209409" y="604706"/>
                  </a:lnTo>
                  <a:lnTo>
                    <a:pt x="1207592" y="651964"/>
                  </a:lnTo>
                  <a:lnTo>
                    <a:pt x="1202224" y="698227"/>
                  </a:lnTo>
                  <a:lnTo>
                    <a:pt x="1193441" y="743360"/>
                  </a:lnTo>
                  <a:lnTo>
                    <a:pt x="1181378" y="787230"/>
                  </a:lnTo>
                  <a:lnTo>
                    <a:pt x="1166169" y="829702"/>
                  </a:lnTo>
                  <a:lnTo>
                    <a:pt x="1147948" y="870641"/>
                  </a:lnTo>
                  <a:lnTo>
                    <a:pt x="1126851" y="909913"/>
                  </a:lnTo>
                  <a:lnTo>
                    <a:pt x="1103012" y="947384"/>
                  </a:lnTo>
                  <a:lnTo>
                    <a:pt x="1076564" y="982919"/>
                  </a:lnTo>
                  <a:lnTo>
                    <a:pt x="1047643" y="1016384"/>
                  </a:lnTo>
                  <a:lnTo>
                    <a:pt x="1016383" y="1047645"/>
                  </a:lnTo>
                  <a:lnTo>
                    <a:pt x="982918" y="1076566"/>
                  </a:lnTo>
                  <a:lnTo>
                    <a:pt x="947383" y="1103013"/>
                  </a:lnTo>
                  <a:lnTo>
                    <a:pt x="909912" y="1126853"/>
                  </a:lnTo>
                  <a:lnTo>
                    <a:pt x="870640" y="1147950"/>
                  </a:lnTo>
                  <a:lnTo>
                    <a:pt x="829700" y="1166170"/>
                  </a:lnTo>
                  <a:lnTo>
                    <a:pt x="787229" y="1181379"/>
                  </a:lnTo>
                  <a:lnTo>
                    <a:pt x="743359" y="1193442"/>
                  </a:lnTo>
                  <a:lnTo>
                    <a:pt x="698225" y="1202225"/>
                  </a:lnTo>
                  <a:lnTo>
                    <a:pt x="651963" y="1207594"/>
                  </a:lnTo>
                  <a:lnTo>
                    <a:pt x="604710" y="1209413"/>
                  </a:lnTo>
                  <a:close/>
                </a:path>
              </a:pathLst>
            </a:custGeom>
            <a:solidFill>
              <a:srgbClr val="EB7D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3559328"/>
            <a:ext cx="10329545" cy="21805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10"/>
              </a:spcBef>
            </a:pPr>
            <a:r>
              <a:rPr sz="7050" spc="-165" dirty="0">
                <a:latin typeface="Verdana"/>
                <a:cs typeface="Verdana"/>
              </a:rPr>
              <a:t>FIT.KOVAI </a:t>
            </a:r>
            <a:r>
              <a:rPr sz="7050" spc="-160" dirty="0">
                <a:latin typeface="Verdana"/>
                <a:cs typeface="Verdana"/>
              </a:rPr>
              <a:t> </a:t>
            </a:r>
            <a:r>
              <a:rPr sz="7050" spc="-70" dirty="0">
                <a:latin typeface="Verdana"/>
                <a:cs typeface="Verdana"/>
              </a:rPr>
              <a:t>H</a:t>
            </a:r>
            <a:r>
              <a:rPr sz="7050" spc="415" dirty="0">
                <a:latin typeface="Verdana"/>
                <a:cs typeface="Verdana"/>
              </a:rPr>
              <a:t>A</a:t>
            </a:r>
            <a:r>
              <a:rPr sz="7050" spc="110" dirty="0">
                <a:latin typeface="Verdana"/>
                <a:cs typeface="Verdana"/>
              </a:rPr>
              <a:t>C</a:t>
            </a:r>
            <a:r>
              <a:rPr sz="7050" spc="160" dirty="0">
                <a:latin typeface="Verdana"/>
                <a:cs typeface="Verdana"/>
              </a:rPr>
              <a:t>K</a:t>
            </a:r>
            <a:r>
              <a:rPr sz="7050" spc="415" dirty="0">
                <a:latin typeface="Verdana"/>
                <a:cs typeface="Verdana"/>
              </a:rPr>
              <a:t>A</a:t>
            </a:r>
            <a:r>
              <a:rPr sz="7050" spc="290" dirty="0">
                <a:latin typeface="Verdana"/>
                <a:cs typeface="Verdana"/>
              </a:rPr>
              <a:t>T</a:t>
            </a:r>
            <a:r>
              <a:rPr sz="7050" spc="-70" dirty="0">
                <a:latin typeface="Verdana"/>
                <a:cs typeface="Verdana"/>
              </a:rPr>
              <a:t>H</a:t>
            </a:r>
            <a:r>
              <a:rPr sz="7050" spc="-130" dirty="0">
                <a:latin typeface="Verdana"/>
                <a:cs typeface="Verdana"/>
              </a:rPr>
              <a:t>O</a:t>
            </a:r>
            <a:r>
              <a:rPr sz="7050" spc="75" dirty="0">
                <a:latin typeface="Verdana"/>
                <a:cs typeface="Verdana"/>
              </a:rPr>
              <a:t>N</a:t>
            </a:r>
            <a:r>
              <a:rPr sz="7050" spc="-515" dirty="0">
                <a:latin typeface="Verdana"/>
                <a:cs typeface="Verdana"/>
              </a:rPr>
              <a:t>-</a:t>
            </a:r>
            <a:r>
              <a:rPr sz="7050" spc="680" dirty="0">
                <a:latin typeface="Verdana"/>
                <a:cs typeface="Verdana"/>
              </a:rPr>
              <a:t>P</a:t>
            </a:r>
            <a:r>
              <a:rPr sz="7050" spc="70" dirty="0">
                <a:latin typeface="Verdana"/>
                <a:cs typeface="Verdana"/>
              </a:rPr>
              <a:t>R</a:t>
            </a:r>
            <a:r>
              <a:rPr sz="7050" spc="35" dirty="0">
                <a:latin typeface="Verdana"/>
                <a:cs typeface="Verdana"/>
              </a:rPr>
              <a:t>E</a:t>
            </a:r>
            <a:r>
              <a:rPr sz="7050" spc="385" dirty="0">
                <a:latin typeface="Verdana"/>
                <a:cs typeface="Verdana"/>
              </a:rPr>
              <a:t>L</a:t>
            </a:r>
            <a:r>
              <a:rPr sz="7050" spc="-865" dirty="0">
                <a:latin typeface="Verdana"/>
                <a:cs typeface="Verdana"/>
              </a:rPr>
              <a:t>I</a:t>
            </a:r>
            <a:r>
              <a:rPr sz="7050" spc="555" dirty="0">
                <a:latin typeface="Verdana"/>
                <a:cs typeface="Verdana"/>
              </a:rPr>
              <a:t>M</a:t>
            </a:r>
            <a:r>
              <a:rPr sz="7050" spc="-210" dirty="0">
                <a:latin typeface="Verdana"/>
                <a:cs typeface="Verdana"/>
              </a:rPr>
              <a:t>S</a:t>
            </a:r>
            <a:endParaRPr sz="7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800" y="2247900"/>
            <a:ext cx="6265126" cy="6261100"/>
            <a:chOff x="1066800" y="2251545"/>
            <a:chExt cx="6265126" cy="6261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800" y="2251545"/>
              <a:ext cx="6265126" cy="62611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272551" y="2252843"/>
              <a:ext cx="1506855" cy="1304925"/>
            </a:xfrm>
            <a:custGeom>
              <a:avLst/>
              <a:gdLst/>
              <a:ahLst/>
              <a:cxnLst/>
              <a:rect l="l" t="t" r="r" b="b"/>
              <a:pathLst>
                <a:path w="1506854" h="1304925">
                  <a:moveTo>
                    <a:pt x="0" y="0"/>
                  </a:moveTo>
                  <a:lnTo>
                    <a:pt x="1506278" y="0"/>
                  </a:lnTo>
                  <a:lnTo>
                    <a:pt x="753139" y="1304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6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134818" y="1357729"/>
            <a:ext cx="5843905" cy="217106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8400"/>
              </a:lnSpc>
              <a:spcBef>
                <a:spcPts val="290"/>
              </a:spcBef>
            </a:pPr>
            <a:r>
              <a:rPr sz="7050" spc="-125" dirty="0">
                <a:latin typeface="Verdana"/>
                <a:cs typeface="Verdana"/>
              </a:rPr>
              <a:t>PRIOR </a:t>
            </a:r>
            <a:r>
              <a:rPr sz="7050" spc="-120" dirty="0">
                <a:latin typeface="Verdana"/>
                <a:cs typeface="Verdana"/>
              </a:rPr>
              <a:t> </a:t>
            </a:r>
            <a:r>
              <a:rPr sz="7050" spc="-65" dirty="0">
                <a:latin typeface="Verdana"/>
                <a:cs typeface="Verdana"/>
              </a:rPr>
              <a:t>E</a:t>
            </a:r>
            <a:r>
              <a:rPr sz="7050" spc="-45" dirty="0">
                <a:latin typeface="Verdana"/>
                <a:cs typeface="Verdana"/>
              </a:rPr>
              <a:t>X</a:t>
            </a:r>
            <a:r>
              <a:rPr sz="7050" spc="575" dirty="0">
                <a:latin typeface="Verdana"/>
                <a:cs typeface="Verdana"/>
              </a:rPr>
              <a:t>P</a:t>
            </a:r>
            <a:r>
              <a:rPr sz="7050" spc="-65" dirty="0">
                <a:latin typeface="Verdana"/>
                <a:cs typeface="Verdana"/>
              </a:rPr>
              <a:t>E</a:t>
            </a:r>
            <a:r>
              <a:rPr sz="7050" spc="-35" dirty="0">
                <a:latin typeface="Verdana"/>
                <a:cs typeface="Verdana"/>
              </a:rPr>
              <a:t>R</a:t>
            </a:r>
            <a:r>
              <a:rPr sz="7050" spc="-975" dirty="0">
                <a:latin typeface="Verdana"/>
                <a:cs typeface="Verdana"/>
              </a:rPr>
              <a:t>I</a:t>
            </a:r>
            <a:r>
              <a:rPr sz="7050" spc="-65" dirty="0">
                <a:latin typeface="Verdana"/>
                <a:cs typeface="Verdana"/>
              </a:rPr>
              <a:t>E</a:t>
            </a:r>
            <a:r>
              <a:rPr sz="7050" spc="65" dirty="0">
                <a:latin typeface="Verdana"/>
                <a:cs typeface="Verdana"/>
              </a:rPr>
              <a:t>N</a:t>
            </a:r>
            <a:r>
              <a:rPr sz="7050" spc="35" dirty="0">
                <a:latin typeface="Verdana"/>
                <a:cs typeface="Verdana"/>
              </a:rPr>
              <a:t>C</a:t>
            </a:r>
            <a:r>
              <a:rPr sz="7050" spc="-65" dirty="0">
                <a:latin typeface="Verdana"/>
                <a:cs typeface="Verdana"/>
              </a:rPr>
              <a:t>E</a:t>
            </a:r>
            <a:r>
              <a:rPr sz="7050" spc="-1805" dirty="0">
                <a:latin typeface="Verdana"/>
                <a:cs typeface="Verdana"/>
              </a:rPr>
              <a:t>:</a:t>
            </a:r>
            <a:endParaRPr sz="705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1811255" y="4252303"/>
            <a:ext cx="14665488" cy="25156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49490" marR="5080" indent="-833755" algn="just">
              <a:lnSpc>
                <a:spcPct val="116700"/>
              </a:lnSpc>
              <a:spcBef>
                <a:spcPts val="95"/>
              </a:spcBef>
              <a:buSzPct val="97183"/>
              <a:buChar char="•"/>
              <a:tabLst>
                <a:tab pos="6680834" algn="l"/>
              </a:tabLst>
            </a:pPr>
            <a:r>
              <a:rPr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pc="-3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pc="-3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3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pc="-3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pc="-2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pc="-3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pc="-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 </a:t>
            </a:r>
            <a:r>
              <a:rPr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pc="-2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pc="-3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pc="-3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pc="-3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pc="-3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-3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pc="-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pc="-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208520" marR="126364" lvl="1" indent="-571500" algn="just">
              <a:lnSpc>
                <a:spcPct val="116700"/>
              </a:lnSpc>
              <a:buSzPct val="97183"/>
              <a:buFont typeface="Arial" panose="020B0604020202020204" pitchFamily="34" charset="0"/>
              <a:buChar char="•"/>
              <a:tabLst>
                <a:tab pos="6802120" algn="l"/>
              </a:tabLst>
            </a:pPr>
            <a:r>
              <a:rPr sz="3550" spc="2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3550" spc="-14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550" spc="-7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550" spc="-37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50" spc="8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3550" spc="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550" spc="-3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550" spc="-6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550" spc="-37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50" spc="-7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550" spc="-7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550" spc="-6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3550" spc="-7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550" spc="-3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550" spc="-14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550" spc="7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3550" spc="-37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50" spc="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550" spc="6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550" spc="-3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3550" spc="-7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550" spc="-3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550" spc="-37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50" spc="8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550" spc="-3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550" spc="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550" spc="-27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sz="3550" spc="-7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550" spc="13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550" spc="6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550" spc="-7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550" spc="-37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50" spc="12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3550" spc="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550" spc="-2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 </a:t>
            </a:r>
            <a:r>
              <a:rPr sz="3550" spc="6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550" spc="-3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3550" spc="-6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550" spc="-37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50" spc="13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550" spc="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550" spc="7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sz="3550" spc="-7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550" spc="-24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3550" spc="-7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55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7457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398310"/>
            <a:ext cx="385826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120" dirty="0">
                <a:solidFill>
                  <a:srgbClr val="002364"/>
                </a:solidFill>
                <a:latin typeface="Verdana"/>
                <a:cs typeface="Verdana"/>
              </a:rPr>
              <a:t>SUMMARY:</a:t>
            </a:r>
            <a:endParaRPr sz="5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3784" y="3035530"/>
            <a:ext cx="12085964" cy="40941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1500" indent="-5715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project will be very user friendly for the users rather then the existing one in our upcoming generations.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project will automatically suggest songs based on the emotions, which makes the user to be stress free / happy.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IN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906445" y="3937938"/>
            <a:ext cx="2312035" cy="2959735"/>
            <a:chOff x="14906445" y="3937938"/>
            <a:chExt cx="2312035" cy="2959735"/>
          </a:xfrm>
        </p:grpSpPr>
        <p:sp>
          <p:nvSpPr>
            <p:cNvPr id="6" name="object 6"/>
            <p:cNvSpPr/>
            <p:nvPr/>
          </p:nvSpPr>
          <p:spPr>
            <a:xfrm>
              <a:off x="14906445" y="4706853"/>
              <a:ext cx="1104900" cy="2190750"/>
            </a:xfrm>
            <a:custGeom>
              <a:avLst/>
              <a:gdLst/>
              <a:ahLst/>
              <a:cxnLst/>
              <a:rect l="l" t="t" r="r" b="b"/>
              <a:pathLst>
                <a:path w="1104900" h="2190750">
                  <a:moveTo>
                    <a:pt x="1104900" y="3776"/>
                  </a:moveTo>
                  <a:lnTo>
                    <a:pt x="1104900" y="2186700"/>
                  </a:lnTo>
                  <a:lnTo>
                    <a:pt x="1101118" y="2190476"/>
                  </a:lnTo>
                  <a:lnTo>
                    <a:pt x="1096795" y="2190476"/>
                  </a:lnTo>
                  <a:lnTo>
                    <a:pt x="1048028" y="2189407"/>
                  </a:lnTo>
                  <a:lnTo>
                    <a:pt x="999799" y="2186228"/>
                  </a:lnTo>
                  <a:lnTo>
                    <a:pt x="952152" y="2180985"/>
                  </a:lnTo>
                  <a:lnTo>
                    <a:pt x="905133" y="2173722"/>
                  </a:lnTo>
                  <a:lnTo>
                    <a:pt x="858786" y="2164485"/>
                  </a:lnTo>
                  <a:lnTo>
                    <a:pt x="813157" y="2153319"/>
                  </a:lnTo>
                  <a:lnTo>
                    <a:pt x="768290" y="2140268"/>
                  </a:lnTo>
                  <a:lnTo>
                    <a:pt x="723996" y="2125286"/>
                  </a:lnTo>
                  <a:lnTo>
                    <a:pt x="681023" y="2108691"/>
                  </a:lnTo>
                  <a:lnTo>
                    <a:pt x="638714" y="2090256"/>
                  </a:lnTo>
                  <a:lnTo>
                    <a:pt x="597347" y="2070116"/>
                  </a:lnTo>
                  <a:lnTo>
                    <a:pt x="556967" y="2048316"/>
                  </a:lnTo>
                  <a:lnTo>
                    <a:pt x="517620" y="2024900"/>
                  </a:lnTo>
                  <a:lnTo>
                    <a:pt x="479351" y="1999915"/>
                  </a:lnTo>
                  <a:lnTo>
                    <a:pt x="442203" y="1973405"/>
                  </a:lnTo>
                  <a:lnTo>
                    <a:pt x="406224" y="1945414"/>
                  </a:lnTo>
                  <a:lnTo>
                    <a:pt x="371456" y="1915988"/>
                  </a:lnTo>
                  <a:lnTo>
                    <a:pt x="337946" y="1885171"/>
                  </a:lnTo>
                  <a:lnTo>
                    <a:pt x="305738" y="1853010"/>
                  </a:lnTo>
                  <a:lnTo>
                    <a:pt x="274878" y="1819547"/>
                  </a:lnTo>
                  <a:lnTo>
                    <a:pt x="245410" y="1784829"/>
                  </a:lnTo>
                  <a:lnTo>
                    <a:pt x="217380" y="1748900"/>
                  </a:lnTo>
                  <a:lnTo>
                    <a:pt x="190832" y="1711806"/>
                  </a:lnTo>
                  <a:lnTo>
                    <a:pt x="165811" y="1673590"/>
                  </a:lnTo>
                  <a:lnTo>
                    <a:pt x="142362" y="1634299"/>
                  </a:lnTo>
                  <a:lnTo>
                    <a:pt x="120531" y="1593977"/>
                  </a:lnTo>
                  <a:lnTo>
                    <a:pt x="100362" y="1552669"/>
                  </a:lnTo>
                  <a:lnTo>
                    <a:pt x="81901" y="1510419"/>
                  </a:lnTo>
                  <a:lnTo>
                    <a:pt x="65191" y="1467274"/>
                  </a:lnTo>
                  <a:lnTo>
                    <a:pt x="50280" y="1423277"/>
                  </a:lnTo>
                  <a:lnTo>
                    <a:pt x="37210" y="1378474"/>
                  </a:lnTo>
                  <a:lnTo>
                    <a:pt x="26028" y="1332909"/>
                  </a:lnTo>
                  <a:lnTo>
                    <a:pt x="16777" y="1286628"/>
                  </a:lnTo>
                  <a:lnTo>
                    <a:pt x="9505" y="1239676"/>
                  </a:lnTo>
                  <a:lnTo>
                    <a:pt x="4254" y="1192096"/>
                  </a:lnTo>
                  <a:lnTo>
                    <a:pt x="1071" y="1143936"/>
                  </a:lnTo>
                  <a:lnTo>
                    <a:pt x="0" y="1095238"/>
                  </a:lnTo>
                  <a:lnTo>
                    <a:pt x="1071" y="1046540"/>
                  </a:lnTo>
                  <a:lnTo>
                    <a:pt x="4254" y="998379"/>
                  </a:lnTo>
                  <a:lnTo>
                    <a:pt x="9505" y="950800"/>
                  </a:lnTo>
                  <a:lnTo>
                    <a:pt x="16208" y="907522"/>
                  </a:lnTo>
                  <a:lnTo>
                    <a:pt x="16208" y="1095238"/>
                  </a:lnTo>
                  <a:lnTo>
                    <a:pt x="17254" y="1143022"/>
                  </a:lnTo>
                  <a:lnTo>
                    <a:pt x="20360" y="1190280"/>
                  </a:lnTo>
                  <a:lnTo>
                    <a:pt x="25485" y="1236968"/>
                  </a:lnTo>
                  <a:lnTo>
                    <a:pt x="32584" y="1283044"/>
                  </a:lnTo>
                  <a:lnTo>
                    <a:pt x="41613" y="1328462"/>
                  </a:lnTo>
                  <a:lnTo>
                    <a:pt x="52529" y="1373181"/>
                  </a:lnTo>
                  <a:lnTo>
                    <a:pt x="65289" y="1417155"/>
                  </a:lnTo>
                  <a:lnTo>
                    <a:pt x="79848" y="1460342"/>
                  </a:lnTo>
                  <a:lnTo>
                    <a:pt x="96163" y="1502698"/>
                  </a:lnTo>
                  <a:lnTo>
                    <a:pt x="114190" y="1544179"/>
                  </a:lnTo>
                  <a:lnTo>
                    <a:pt x="133886" y="1584742"/>
                  </a:lnTo>
                  <a:lnTo>
                    <a:pt x="155207" y="1624343"/>
                  </a:lnTo>
                  <a:lnTo>
                    <a:pt x="178110" y="1662939"/>
                  </a:lnTo>
                  <a:lnTo>
                    <a:pt x="202550" y="1700485"/>
                  </a:lnTo>
                  <a:lnTo>
                    <a:pt x="228484" y="1736939"/>
                  </a:lnTo>
                  <a:lnTo>
                    <a:pt x="255868" y="1772257"/>
                  </a:lnTo>
                  <a:lnTo>
                    <a:pt x="284660" y="1806396"/>
                  </a:lnTo>
                  <a:lnTo>
                    <a:pt x="314814" y="1839311"/>
                  </a:lnTo>
                  <a:lnTo>
                    <a:pt x="346288" y="1870958"/>
                  </a:lnTo>
                  <a:lnTo>
                    <a:pt x="379038" y="1901296"/>
                  </a:lnTo>
                  <a:lnTo>
                    <a:pt x="413020" y="1930279"/>
                  </a:lnTo>
                  <a:lnTo>
                    <a:pt x="448190" y="1957865"/>
                  </a:lnTo>
                  <a:lnTo>
                    <a:pt x="484506" y="1984009"/>
                  </a:lnTo>
                  <a:lnTo>
                    <a:pt x="521922" y="2008669"/>
                  </a:lnTo>
                  <a:lnTo>
                    <a:pt x="560396" y="2031800"/>
                  </a:lnTo>
                  <a:lnTo>
                    <a:pt x="599885" y="2053359"/>
                  </a:lnTo>
                  <a:lnTo>
                    <a:pt x="640343" y="2073303"/>
                  </a:lnTo>
                  <a:lnTo>
                    <a:pt x="681728" y="2091587"/>
                  </a:lnTo>
                  <a:lnTo>
                    <a:pt x="724230" y="2108249"/>
                  </a:lnTo>
                  <a:lnTo>
                    <a:pt x="767103" y="2123004"/>
                  </a:lnTo>
                  <a:lnTo>
                    <a:pt x="811007" y="2136049"/>
                  </a:lnTo>
                  <a:lnTo>
                    <a:pt x="855662" y="2147261"/>
                  </a:lnTo>
                  <a:lnTo>
                    <a:pt x="901025" y="2156595"/>
                  </a:lnTo>
                  <a:lnTo>
                    <a:pt x="947054" y="2164009"/>
                  </a:lnTo>
                  <a:lnTo>
                    <a:pt x="993703" y="2169459"/>
                  </a:lnTo>
                  <a:lnTo>
                    <a:pt x="1040930" y="2172900"/>
                  </a:lnTo>
                  <a:lnTo>
                    <a:pt x="1088691" y="2174291"/>
                  </a:lnTo>
                  <a:lnTo>
                    <a:pt x="1088691" y="177"/>
                  </a:lnTo>
                  <a:lnTo>
                    <a:pt x="1096795" y="0"/>
                  </a:lnTo>
                  <a:lnTo>
                    <a:pt x="1101118" y="0"/>
                  </a:lnTo>
                  <a:lnTo>
                    <a:pt x="1104900" y="3776"/>
                  </a:lnTo>
                  <a:close/>
                </a:path>
                <a:path w="1104900" h="2190750">
                  <a:moveTo>
                    <a:pt x="1088691" y="177"/>
                  </a:moveTo>
                  <a:lnTo>
                    <a:pt x="1088691" y="16185"/>
                  </a:lnTo>
                  <a:lnTo>
                    <a:pt x="1040930" y="17576"/>
                  </a:lnTo>
                  <a:lnTo>
                    <a:pt x="993703" y="21017"/>
                  </a:lnTo>
                  <a:lnTo>
                    <a:pt x="947054" y="26467"/>
                  </a:lnTo>
                  <a:lnTo>
                    <a:pt x="901025" y="33881"/>
                  </a:lnTo>
                  <a:lnTo>
                    <a:pt x="855662" y="43215"/>
                  </a:lnTo>
                  <a:lnTo>
                    <a:pt x="811007" y="54427"/>
                  </a:lnTo>
                  <a:lnTo>
                    <a:pt x="767103" y="67472"/>
                  </a:lnTo>
                  <a:lnTo>
                    <a:pt x="723996" y="82307"/>
                  </a:lnTo>
                  <a:lnTo>
                    <a:pt x="681728" y="98889"/>
                  </a:lnTo>
                  <a:lnTo>
                    <a:pt x="640343" y="117173"/>
                  </a:lnTo>
                  <a:lnTo>
                    <a:pt x="599885" y="137117"/>
                  </a:lnTo>
                  <a:lnTo>
                    <a:pt x="560396" y="158676"/>
                  </a:lnTo>
                  <a:lnTo>
                    <a:pt x="521922" y="181807"/>
                  </a:lnTo>
                  <a:lnTo>
                    <a:pt x="484506" y="206466"/>
                  </a:lnTo>
                  <a:lnTo>
                    <a:pt x="448190" y="232611"/>
                  </a:lnTo>
                  <a:lnTo>
                    <a:pt x="413020" y="260197"/>
                  </a:lnTo>
                  <a:lnTo>
                    <a:pt x="379038" y="289180"/>
                  </a:lnTo>
                  <a:lnTo>
                    <a:pt x="346288" y="319517"/>
                  </a:lnTo>
                  <a:lnTo>
                    <a:pt x="314814" y="351165"/>
                  </a:lnTo>
                  <a:lnTo>
                    <a:pt x="284660" y="384080"/>
                  </a:lnTo>
                  <a:lnTo>
                    <a:pt x="255868" y="418218"/>
                  </a:lnTo>
                  <a:lnTo>
                    <a:pt x="228484" y="453536"/>
                  </a:lnTo>
                  <a:lnTo>
                    <a:pt x="202550" y="489991"/>
                  </a:lnTo>
                  <a:lnTo>
                    <a:pt x="178110" y="527537"/>
                  </a:lnTo>
                  <a:lnTo>
                    <a:pt x="155207" y="566133"/>
                  </a:lnTo>
                  <a:lnTo>
                    <a:pt x="133886" y="605734"/>
                  </a:lnTo>
                  <a:lnTo>
                    <a:pt x="114190" y="646297"/>
                  </a:lnTo>
                  <a:lnTo>
                    <a:pt x="96163" y="687778"/>
                  </a:lnTo>
                  <a:lnTo>
                    <a:pt x="79848" y="730134"/>
                  </a:lnTo>
                  <a:lnTo>
                    <a:pt x="65289" y="773321"/>
                  </a:lnTo>
                  <a:lnTo>
                    <a:pt x="52529" y="817295"/>
                  </a:lnTo>
                  <a:lnTo>
                    <a:pt x="41613" y="862014"/>
                  </a:lnTo>
                  <a:lnTo>
                    <a:pt x="32584" y="907432"/>
                  </a:lnTo>
                  <a:lnTo>
                    <a:pt x="25485" y="953507"/>
                  </a:lnTo>
                  <a:lnTo>
                    <a:pt x="20360" y="1000196"/>
                  </a:lnTo>
                  <a:lnTo>
                    <a:pt x="17254" y="1047454"/>
                  </a:lnTo>
                  <a:lnTo>
                    <a:pt x="16208" y="1095238"/>
                  </a:lnTo>
                  <a:lnTo>
                    <a:pt x="16208" y="907522"/>
                  </a:lnTo>
                  <a:lnTo>
                    <a:pt x="26028" y="857567"/>
                  </a:lnTo>
                  <a:lnTo>
                    <a:pt x="37210" y="812002"/>
                  </a:lnTo>
                  <a:lnTo>
                    <a:pt x="50280" y="767199"/>
                  </a:lnTo>
                  <a:lnTo>
                    <a:pt x="65191" y="723202"/>
                  </a:lnTo>
                  <a:lnTo>
                    <a:pt x="81901" y="680056"/>
                  </a:lnTo>
                  <a:lnTo>
                    <a:pt x="100362" y="637807"/>
                  </a:lnTo>
                  <a:lnTo>
                    <a:pt x="120531" y="596499"/>
                  </a:lnTo>
                  <a:lnTo>
                    <a:pt x="142362" y="556177"/>
                  </a:lnTo>
                  <a:lnTo>
                    <a:pt x="165811" y="516885"/>
                  </a:lnTo>
                  <a:lnTo>
                    <a:pt x="190832" y="478670"/>
                  </a:lnTo>
                  <a:lnTo>
                    <a:pt x="217380" y="441576"/>
                  </a:lnTo>
                  <a:lnTo>
                    <a:pt x="245410" y="405647"/>
                  </a:lnTo>
                  <a:lnTo>
                    <a:pt x="274878" y="370929"/>
                  </a:lnTo>
                  <a:lnTo>
                    <a:pt x="305738" y="337466"/>
                  </a:lnTo>
                  <a:lnTo>
                    <a:pt x="337946" y="305304"/>
                  </a:lnTo>
                  <a:lnTo>
                    <a:pt x="371456" y="274488"/>
                  </a:lnTo>
                  <a:lnTo>
                    <a:pt x="406224" y="245062"/>
                  </a:lnTo>
                  <a:lnTo>
                    <a:pt x="442203" y="217071"/>
                  </a:lnTo>
                  <a:lnTo>
                    <a:pt x="479351" y="190561"/>
                  </a:lnTo>
                  <a:lnTo>
                    <a:pt x="517620" y="165575"/>
                  </a:lnTo>
                  <a:lnTo>
                    <a:pt x="556967" y="142160"/>
                  </a:lnTo>
                  <a:lnTo>
                    <a:pt x="597347" y="120360"/>
                  </a:lnTo>
                  <a:lnTo>
                    <a:pt x="638714" y="100220"/>
                  </a:lnTo>
                  <a:lnTo>
                    <a:pt x="681023" y="81784"/>
                  </a:lnTo>
                  <a:lnTo>
                    <a:pt x="724230" y="65099"/>
                  </a:lnTo>
                  <a:lnTo>
                    <a:pt x="768290" y="50208"/>
                  </a:lnTo>
                  <a:lnTo>
                    <a:pt x="813157" y="37157"/>
                  </a:lnTo>
                  <a:lnTo>
                    <a:pt x="858786" y="25991"/>
                  </a:lnTo>
                  <a:lnTo>
                    <a:pt x="905133" y="16754"/>
                  </a:lnTo>
                  <a:lnTo>
                    <a:pt x="952152" y="9491"/>
                  </a:lnTo>
                  <a:lnTo>
                    <a:pt x="999799" y="4248"/>
                  </a:lnTo>
                  <a:lnTo>
                    <a:pt x="1048028" y="1069"/>
                  </a:lnTo>
                  <a:lnTo>
                    <a:pt x="1088691" y="1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8312" y="3937938"/>
              <a:ext cx="1209674" cy="2409824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4906389" y="3004254"/>
            <a:ext cx="813435" cy="748030"/>
          </a:xfrm>
          <a:custGeom>
            <a:avLst/>
            <a:gdLst/>
            <a:ahLst/>
            <a:cxnLst/>
            <a:rect l="l" t="t" r="r" b="b"/>
            <a:pathLst>
              <a:path w="813434" h="748029">
                <a:moveTo>
                  <a:pt x="0" y="660988"/>
                </a:moveTo>
                <a:lnTo>
                  <a:pt x="481982" y="0"/>
                </a:lnTo>
                <a:lnTo>
                  <a:pt x="813408" y="747890"/>
                </a:lnTo>
                <a:lnTo>
                  <a:pt x="0" y="660988"/>
                </a:lnTo>
                <a:close/>
              </a:path>
            </a:pathLst>
          </a:custGeom>
          <a:solidFill>
            <a:srgbClr val="EB7D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627763" y="7363576"/>
            <a:ext cx="990600" cy="846455"/>
          </a:xfrm>
          <a:custGeom>
            <a:avLst/>
            <a:gdLst/>
            <a:ahLst/>
            <a:cxnLst/>
            <a:rect l="l" t="t" r="r" b="b"/>
            <a:pathLst>
              <a:path w="990600" h="846454">
                <a:moveTo>
                  <a:pt x="374560" y="293059"/>
                </a:moveTo>
                <a:lnTo>
                  <a:pt x="371928" y="305946"/>
                </a:lnTo>
                <a:lnTo>
                  <a:pt x="364762" y="316499"/>
                </a:lnTo>
                <a:lnTo>
                  <a:pt x="354157" y="323630"/>
                </a:lnTo>
                <a:lnTo>
                  <a:pt x="341206" y="326248"/>
                </a:lnTo>
                <a:lnTo>
                  <a:pt x="328256" y="323676"/>
                </a:lnTo>
                <a:lnTo>
                  <a:pt x="317650" y="316624"/>
                </a:lnTo>
                <a:lnTo>
                  <a:pt x="310484" y="306086"/>
                </a:lnTo>
                <a:lnTo>
                  <a:pt x="307853" y="293059"/>
                </a:lnTo>
                <a:lnTo>
                  <a:pt x="310484" y="280173"/>
                </a:lnTo>
                <a:lnTo>
                  <a:pt x="317650" y="269619"/>
                </a:lnTo>
                <a:lnTo>
                  <a:pt x="328256" y="262489"/>
                </a:lnTo>
                <a:lnTo>
                  <a:pt x="341206" y="259870"/>
                </a:lnTo>
                <a:lnTo>
                  <a:pt x="354157" y="262489"/>
                </a:lnTo>
                <a:lnTo>
                  <a:pt x="364762" y="269619"/>
                </a:lnTo>
                <a:lnTo>
                  <a:pt x="371928" y="280173"/>
                </a:lnTo>
                <a:lnTo>
                  <a:pt x="374560" y="293059"/>
                </a:lnTo>
                <a:close/>
              </a:path>
              <a:path w="990600" h="846454">
                <a:moveTo>
                  <a:pt x="374560" y="553262"/>
                </a:moveTo>
                <a:lnTo>
                  <a:pt x="371928" y="566149"/>
                </a:lnTo>
                <a:lnTo>
                  <a:pt x="364762" y="576702"/>
                </a:lnTo>
                <a:lnTo>
                  <a:pt x="354157" y="583832"/>
                </a:lnTo>
                <a:lnTo>
                  <a:pt x="341206" y="586451"/>
                </a:lnTo>
                <a:lnTo>
                  <a:pt x="328256" y="583832"/>
                </a:lnTo>
                <a:lnTo>
                  <a:pt x="317650" y="576702"/>
                </a:lnTo>
                <a:lnTo>
                  <a:pt x="310484" y="566149"/>
                </a:lnTo>
                <a:lnTo>
                  <a:pt x="307853" y="553262"/>
                </a:lnTo>
                <a:lnTo>
                  <a:pt x="310484" y="540375"/>
                </a:lnTo>
                <a:lnTo>
                  <a:pt x="317650" y="529822"/>
                </a:lnTo>
                <a:lnTo>
                  <a:pt x="328256" y="522692"/>
                </a:lnTo>
                <a:lnTo>
                  <a:pt x="341206" y="520073"/>
                </a:lnTo>
                <a:lnTo>
                  <a:pt x="354157" y="522692"/>
                </a:lnTo>
                <a:lnTo>
                  <a:pt x="364762" y="529822"/>
                </a:lnTo>
                <a:lnTo>
                  <a:pt x="371928" y="540375"/>
                </a:lnTo>
                <a:lnTo>
                  <a:pt x="374560" y="553262"/>
                </a:lnTo>
                <a:close/>
              </a:path>
              <a:path w="990600" h="846454">
                <a:moveTo>
                  <a:pt x="374560" y="813133"/>
                </a:moveTo>
                <a:lnTo>
                  <a:pt x="371928" y="826019"/>
                </a:lnTo>
                <a:lnTo>
                  <a:pt x="364762" y="836572"/>
                </a:lnTo>
                <a:lnTo>
                  <a:pt x="354157" y="843703"/>
                </a:lnTo>
                <a:lnTo>
                  <a:pt x="341206" y="846322"/>
                </a:lnTo>
                <a:lnTo>
                  <a:pt x="328256" y="843703"/>
                </a:lnTo>
                <a:lnTo>
                  <a:pt x="317650" y="836572"/>
                </a:lnTo>
                <a:lnTo>
                  <a:pt x="310484" y="826019"/>
                </a:lnTo>
                <a:lnTo>
                  <a:pt x="307853" y="813133"/>
                </a:lnTo>
                <a:lnTo>
                  <a:pt x="310484" y="800246"/>
                </a:lnTo>
                <a:lnTo>
                  <a:pt x="317650" y="789693"/>
                </a:lnTo>
                <a:lnTo>
                  <a:pt x="328256" y="782562"/>
                </a:lnTo>
                <a:lnTo>
                  <a:pt x="341206" y="779943"/>
                </a:lnTo>
                <a:lnTo>
                  <a:pt x="354157" y="782562"/>
                </a:lnTo>
                <a:lnTo>
                  <a:pt x="364762" y="789693"/>
                </a:lnTo>
                <a:lnTo>
                  <a:pt x="371928" y="800246"/>
                </a:lnTo>
                <a:lnTo>
                  <a:pt x="374560" y="813133"/>
                </a:lnTo>
                <a:close/>
              </a:path>
              <a:path w="990600" h="846454">
                <a:moveTo>
                  <a:pt x="374560" y="33189"/>
                </a:moveTo>
                <a:lnTo>
                  <a:pt x="371928" y="46075"/>
                </a:lnTo>
                <a:lnTo>
                  <a:pt x="364762" y="56628"/>
                </a:lnTo>
                <a:lnTo>
                  <a:pt x="354157" y="63759"/>
                </a:lnTo>
                <a:lnTo>
                  <a:pt x="341206" y="66378"/>
                </a:lnTo>
                <a:lnTo>
                  <a:pt x="328256" y="63759"/>
                </a:lnTo>
                <a:lnTo>
                  <a:pt x="317650" y="56628"/>
                </a:lnTo>
                <a:lnTo>
                  <a:pt x="310484" y="46075"/>
                </a:lnTo>
                <a:lnTo>
                  <a:pt x="307853" y="33189"/>
                </a:lnTo>
                <a:lnTo>
                  <a:pt x="310484" y="20302"/>
                </a:lnTo>
                <a:lnTo>
                  <a:pt x="317650" y="9749"/>
                </a:lnTo>
                <a:lnTo>
                  <a:pt x="328256" y="2618"/>
                </a:lnTo>
                <a:lnTo>
                  <a:pt x="341206" y="0"/>
                </a:lnTo>
                <a:lnTo>
                  <a:pt x="354157" y="2618"/>
                </a:lnTo>
                <a:lnTo>
                  <a:pt x="364762" y="9749"/>
                </a:lnTo>
                <a:lnTo>
                  <a:pt x="371928" y="20302"/>
                </a:lnTo>
                <a:lnTo>
                  <a:pt x="374560" y="33189"/>
                </a:lnTo>
                <a:close/>
              </a:path>
              <a:path w="990600" h="846454">
                <a:moveTo>
                  <a:pt x="682746" y="293059"/>
                </a:moveTo>
                <a:lnTo>
                  <a:pt x="680115" y="305946"/>
                </a:lnTo>
                <a:lnTo>
                  <a:pt x="672949" y="316499"/>
                </a:lnTo>
                <a:lnTo>
                  <a:pt x="662343" y="323630"/>
                </a:lnTo>
                <a:lnTo>
                  <a:pt x="649393" y="326248"/>
                </a:lnTo>
                <a:lnTo>
                  <a:pt x="636442" y="323676"/>
                </a:lnTo>
                <a:lnTo>
                  <a:pt x="625837" y="316624"/>
                </a:lnTo>
                <a:lnTo>
                  <a:pt x="618671" y="306086"/>
                </a:lnTo>
                <a:lnTo>
                  <a:pt x="616039" y="293059"/>
                </a:lnTo>
                <a:lnTo>
                  <a:pt x="618671" y="280173"/>
                </a:lnTo>
                <a:lnTo>
                  <a:pt x="625837" y="269619"/>
                </a:lnTo>
                <a:lnTo>
                  <a:pt x="636442" y="262489"/>
                </a:lnTo>
                <a:lnTo>
                  <a:pt x="649393" y="259870"/>
                </a:lnTo>
                <a:lnTo>
                  <a:pt x="662343" y="262489"/>
                </a:lnTo>
                <a:lnTo>
                  <a:pt x="672949" y="269619"/>
                </a:lnTo>
                <a:lnTo>
                  <a:pt x="680115" y="280173"/>
                </a:lnTo>
                <a:lnTo>
                  <a:pt x="682746" y="293059"/>
                </a:lnTo>
                <a:close/>
              </a:path>
              <a:path w="990600" h="846454">
                <a:moveTo>
                  <a:pt x="682746" y="553262"/>
                </a:moveTo>
                <a:lnTo>
                  <a:pt x="680115" y="566149"/>
                </a:lnTo>
                <a:lnTo>
                  <a:pt x="672949" y="576702"/>
                </a:lnTo>
                <a:lnTo>
                  <a:pt x="662343" y="583832"/>
                </a:lnTo>
                <a:lnTo>
                  <a:pt x="649393" y="586451"/>
                </a:lnTo>
                <a:lnTo>
                  <a:pt x="636442" y="583832"/>
                </a:lnTo>
                <a:lnTo>
                  <a:pt x="625837" y="576702"/>
                </a:lnTo>
                <a:lnTo>
                  <a:pt x="618671" y="566149"/>
                </a:lnTo>
                <a:lnTo>
                  <a:pt x="616039" y="553262"/>
                </a:lnTo>
                <a:lnTo>
                  <a:pt x="618671" y="540375"/>
                </a:lnTo>
                <a:lnTo>
                  <a:pt x="625837" y="529822"/>
                </a:lnTo>
                <a:lnTo>
                  <a:pt x="636442" y="522692"/>
                </a:lnTo>
                <a:lnTo>
                  <a:pt x="649393" y="520073"/>
                </a:lnTo>
                <a:lnTo>
                  <a:pt x="662343" y="522692"/>
                </a:lnTo>
                <a:lnTo>
                  <a:pt x="672949" y="529822"/>
                </a:lnTo>
                <a:lnTo>
                  <a:pt x="680115" y="540375"/>
                </a:lnTo>
                <a:lnTo>
                  <a:pt x="682746" y="553262"/>
                </a:lnTo>
                <a:close/>
              </a:path>
              <a:path w="990600" h="846454">
                <a:moveTo>
                  <a:pt x="682746" y="813133"/>
                </a:moveTo>
                <a:lnTo>
                  <a:pt x="680115" y="826019"/>
                </a:lnTo>
                <a:lnTo>
                  <a:pt x="672949" y="836572"/>
                </a:lnTo>
                <a:lnTo>
                  <a:pt x="662343" y="843703"/>
                </a:lnTo>
                <a:lnTo>
                  <a:pt x="649393" y="846322"/>
                </a:lnTo>
                <a:lnTo>
                  <a:pt x="636442" y="843703"/>
                </a:lnTo>
                <a:lnTo>
                  <a:pt x="625837" y="836572"/>
                </a:lnTo>
                <a:lnTo>
                  <a:pt x="618671" y="826019"/>
                </a:lnTo>
                <a:lnTo>
                  <a:pt x="616039" y="813133"/>
                </a:lnTo>
                <a:lnTo>
                  <a:pt x="618671" y="800246"/>
                </a:lnTo>
                <a:lnTo>
                  <a:pt x="625837" y="789693"/>
                </a:lnTo>
                <a:lnTo>
                  <a:pt x="636442" y="782562"/>
                </a:lnTo>
                <a:lnTo>
                  <a:pt x="649393" y="779943"/>
                </a:lnTo>
                <a:lnTo>
                  <a:pt x="662343" y="782562"/>
                </a:lnTo>
                <a:lnTo>
                  <a:pt x="672949" y="789693"/>
                </a:lnTo>
                <a:lnTo>
                  <a:pt x="680115" y="800246"/>
                </a:lnTo>
                <a:lnTo>
                  <a:pt x="682746" y="813133"/>
                </a:lnTo>
                <a:close/>
              </a:path>
              <a:path w="990600" h="846454">
                <a:moveTo>
                  <a:pt x="682746" y="33189"/>
                </a:moveTo>
                <a:lnTo>
                  <a:pt x="680115" y="46075"/>
                </a:lnTo>
                <a:lnTo>
                  <a:pt x="672949" y="56628"/>
                </a:lnTo>
                <a:lnTo>
                  <a:pt x="662343" y="63759"/>
                </a:lnTo>
                <a:lnTo>
                  <a:pt x="649393" y="66378"/>
                </a:lnTo>
                <a:lnTo>
                  <a:pt x="636442" y="63759"/>
                </a:lnTo>
                <a:lnTo>
                  <a:pt x="625837" y="56628"/>
                </a:lnTo>
                <a:lnTo>
                  <a:pt x="618671" y="46075"/>
                </a:lnTo>
                <a:lnTo>
                  <a:pt x="616039" y="33189"/>
                </a:lnTo>
                <a:lnTo>
                  <a:pt x="618671" y="20302"/>
                </a:lnTo>
                <a:lnTo>
                  <a:pt x="625837" y="9749"/>
                </a:lnTo>
                <a:lnTo>
                  <a:pt x="636442" y="2618"/>
                </a:lnTo>
                <a:lnTo>
                  <a:pt x="649393" y="0"/>
                </a:lnTo>
                <a:lnTo>
                  <a:pt x="662343" y="2618"/>
                </a:lnTo>
                <a:lnTo>
                  <a:pt x="672949" y="9749"/>
                </a:lnTo>
                <a:lnTo>
                  <a:pt x="680115" y="20302"/>
                </a:lnTo>
                <a:lnTo>
                  <a:pt x="682746" y="33189"/>
                </a:lnTo>
                <a:close/>
              </a:path>
              <a:path w="990600" h="846454">
                <a:moveTo>
                  <a:pt x="66707" y="293059"/>
                </a:moveTo>
                <a:lnTo>
                  <a:pt x="64075" y="305946"/>
                </a:lnTo>
                <a:lnTo>
                  <a:pt x="56909" y="316499"/>
                </a:lnTo>
                <a:lnTo>
                  <a:pt x="46304" y="323630"/>
                </a:lnTo>
                <a:lnTo>
                  <a:pt x="33353" y="326248"/>
                </a:lnTo>
                <a:lnTo>
                  <a:pt x="20402" y="323676"/>
                </a:lnTo>
                <a:lnTo>
                  <a:pt x="9797" y="316624"/>
                </a:lnTo>
                <a:lnTo>
                  <a:pt x="2631" y="306086"/>
                </a:lnTo>
                <a:lnTo>
                  <a:pt x="0" y="293059"/>
                </a:lnTo>
                <a:lnTo>
                  <a:pt x="2631" y="280173"/>
                </a:lnTo>
                <a:lnTo>
                  <a:pt x="9797" y="269619"/>
                </a:lnTo>
                <a:lnTo>
                  <a:pt x="20402" y="262489"/>
                </a:lnTo>
                <a:lnTo>
                  <a:pt x="33353" y="259870"/>
                </a:lnTo>
                <a:lnTo>
                  <a:pt x="46304" y="262489"/>
                </a:lnTo>
                <a:lnTo>
                  <a:pt x="56909" y="269619"/>
                </a:lnTo>
                <a:lnTo>
                  <a:pt x="64075" y="280173"/>
                </a:lnTo>
                <a:lnTo>
                  <a:pt x="66707" y="293059"/>
                </a:lnTo>
                <a:close/>
              </a:path>
              <a:path w="990600" h="846454">
                <a:moveTo>
                  <a:pt x="66707" y="553262"/>
                </a:moveTo>
                <a:lnTo>
                  <a:pt x="64075" y="566149"/>
                </a:lnTo>
                <a:lnTo>
                  <a:pt x="56909" y="576702"/>
                </a:lnTo>
                <a:lnTo>
                  <a:pt x="46304" y="583832"/>
                </a:lnTo>
                <a:lnTo>
                  <a:pt x="33353" y="586451"/>
                </a:lnTo>
                <a:lnTo>
                  <a:pt x="20402" y="583832"/>
                </a:lnTo>
                <a:lnTo>
                  <a:pt x="9797" y="576702"/>
                </a:lnTo>
                <a:lnTo>
                  <a:pt x="2631" y="566149"/>
                </a:lnTo>
                <a:lnTo>
                  <a:pt x="0" y="553262"/>
                </a:lnTo>
                <a:lnTo>
                  <a:pt x="2631" y="540375"/>
                </a:lnTo>
                <a:lnTo>
                  <a:pt x="9797" y="529822"/>
                </a:lnTo>
                <a:lnTo>
                  <a:pt x="20402" y="522692"/>
                </a:lnTo>
                <a:lnTo>
                  <a:pt x="33353" y="520073"/>
                </a:lnTo>
                <a:lnTo>
                  <a:pt x="46304" y="522692"/>
                </a:lnTo>
                <a:lnTo>
                  <a:pt x="56909" y="529822"/>
                </a:lnTo>
                <a:lnTo>
                  <a:pt x="64075" y="540375"/>
                </a:lnTo>
                <a:lnTo>
                  <a:pt x="66707" y="553262"/>
                </a:lnTo>
                <a:close/>
              </a:path>
              <a:path w="990600" h="846454">
                <a:moveTo>
                  <a:pt x="66707" y="813133"/>
                </a:moveTo>
                <a:lnTo>
                  <a:pt x="64075" y="826019"/>
                </a:lnTo>
                <a:lnTo>
                  <a:pt x="56909" y="836572"/>
                </a:lnTo>
                <a:lnTo>
                  <a:pt x="46304" y="843703"/>
                </a:lnTo>
                <a:lnTo>
                  <a:pt x="33353" y="846322"/>
                </a:lnTo>
                <a:lnTo>
                  <a:pt x="20402" y="843703"/>
                </a:lnTo>
                <a:lnTo>
                  <a:pt x="9797" y="836572"/>
                </a:lnTo>
                <a:lnTo>
                  <a:pt x="2631" y="826019"/>
                </a:lnTo>
                <a:lnTo>
                  <a:pt x="0" y="813133"/>
                </a:lnTo>
                <a:lnTo>
                  <a:pt x="2631" y="800246"/>
                </a:lnTo>
                <a:lnTo>
                  <a:pt x="9797" y="789693"/>
                </a:lnTo>
                <a:lnTo>
                  <a:pt x="20402" y="782562"/>
                </a:lnTo>
                <a:lnTo>
                  <a:pt x="33353" y="779943"/>
                </a:lnTo>
                <a:lnTo>
                  <a:pt x="46304" y="782562"/>
                </a:lnTo>
                <a:lnTo>
                  <a:pt x="56909" y="789693"/>
                </a:lnTo>
                <a:lnTo>
                  <a:pt x="64075" y="800246"/>
                </a:lnTo>
                <a:lnTo>
                  <a:pt x="66707" y="813133"/>
                </a:lnTo>
                <a:close/>
              </a:path>
              <a:path w="990600" h="846454">
                <a:moveTo>
                  <a:pt x="66707" y="33189"/>
                </a:moveTo>
                <a:lnTo>
                  <a:pt x="64075" y="46075"/>
                </a:lnTo>
                <a:lnTo>
                  <a:pt x="56909" y="56628"/>
                </a:lnTo>
                <a:lnTo>
                  <a:pt x="46304" y="63759"/>
                </a:lnTo>
                <a:lnTo>
                  <a:pt x="33353" y="66378"/>
                </a:lnTo>
                <a:lnTo>
                  <a:pt x="20402" y="63759"/>
                </a:lnTo>
                <a:lnTo>
                  <a:pt x="9797" y="56628"/>
                </a:lnTo>
                <a:lnTo>
                  <a:pt x="2631" y="46075"/>
                </a:lnTo>
                <a:lnTo>
                  <a:pt x="0" y="33189"/>
                </a:lnTo>
                <a:lnTo>
                  <a:pt x="2631" y="20302"/>
                </a:lnTo>
                <a:lnTo>
                  <a:pt x="9797" y="9749"/>
                </a:lnTo>
                <a:lnTo>
                  <a:pt x="20402" y="2618"/>
                </a:lnTo>
                <a:lnTo>
                  <a:pt x="33353" y="0"/>
                </a:lnTo>
                <a:lnTo>
                  <a:pt x="46304" y="2618"/>
                </a:lnTo>
                <a:lnTo>
                  <a:pt x="56909" y="9749"/>
                </a:lnTo>
                <a:lnTo>
                  <a:pt x="64075" y="20302"/>
                </a:lnTo>
                <a:lnTo>
                  <a:pt x="66707" y="33189"/>
                </a:lnTo>
                <a:close/>
              </a:path>
              <a:path w="990600" h="846454">
                <a:moveTo>
                  <a:pt x="990599" y="293059"/>
                </a:moveTo>
                <a:lnTo>
                  <a:pt x="987968" y="305946"/>
                </a:lnTo>
                <a:lnTo>
                  <a:pt x="980802" y="316499"/>
                </a:lnTo>
                <a:lnTo>
                  <a:pt x="970196" y="323630"/>
                </a:lnTo>
                <a:lnTo>
                  <a:pt x="957246" y="326248"/>
                </a:lnTo>
                <a:lnTo>
                  <a:pt x="944295" y="323676"/>
                </a:lnTo>
                <a:lnTo>
                  <a:pt x="933690" y="316624"/>
                </a:lnTo>
                <a:lnTo>
                  <a:pt x="926524" y="306086"/>
                </a:lnTo>
                <a:lnTo>
                  <a:pt x="923892" y="293059"/>
                </a:lnTo>
                <a:lnTo>
                  <a:pt x="926524" y="280173"/>
                </a:lnTo>
                <a:lnTo>
                  <a:pt x="933690" y="269619"/>
                </a:lnTo>
                <a:lnTo>
                  <a:pt x="944295" y="262489"/>
                </a:lnTo>
                <a:lnTo>
                  <a:pt x="957246" y="259870"/>
                </a:lnTo>
                <a:lnTo>
                  <a:pt x="970196" y="262489"/>
                </a:lnTo>
                <a:lnTo>
                  <a:pt x="980802" y="269619"/>
                </a:lnTo>
                <a:lnTo>
                  <a:pt x="987968" y="280173"/>
                </a:lnTo>
                <a:lnTo>
                  <a:pt x="990599" y="293059"/>
                </a:lnTo>
                <a:close/>
              </a:path>
              <a:path w="990600" h="846454">
                <a:moveTo>
                  <a:pt x="990599" y="553262"/>
                </a:moveTo>
                <a:lnTo>
                  <a:pt x="987968" y="566149"/>
                </a:lnTo>
                <a:lnTo>
                  <a:pt x="980802" y="576702"/>
                </a:lnTo>
                <a:lnTo>
                  <a:pt x="970196" y="583832"/>
                </a:lnTo>
                <a:lnTo>
                  <a:pt x="957246" y="586451"/>
                </a:lnTo>
                <a:lnTo>
                  <a:pt x="944295" y="583832"/>
                </a:lnTo>
                <a:lnTo>
                  <a:pt x="933690" y="576702"/>
                </a:lnTo>
                <a:lnTo>
                  <a:pt x="926524" y="566149"/>
                </a:lnTo>
                <a:lnTo>
                  <a:pt x="923892" y="553262"/>
                </a:lnTo>
                <a:lnTo>
                  <a:pt x="926524" y="540375"/>
                </a:lnTo>
                <a:lnTo>
                  <a:pt x="933690" y="529822"/>
                </a:lnTo>
                <a:lnTo>
                  <a:pt x="944295" y="522692"/>
                </a:lnTo>
                <a:lnTo>
                  <a:pt x="957246" y="520073"/>
                </a:lnTo>
                <a:lnTo>
                  <a:pt x="970196" y="522692"/>
                </a:lnTo>
                <a:lnTo>
                  <a:pt x="980802" y="529822"/>
                </a:lnTo>
                <a:lnTo>
                  <a:pt x="987968" y="540375"/>
                </a:lnTo>
                <a:lnTo>
                  <a:pt x="990599" y="553262"/>
                </a:lnTo>
                <a:close/>
              </a:path>
              <a:path w="990600" h="846454">
                <a:moveTo>
                  <a:pt x="990599" y="813133"/>
                </a:moveTo>
                <a:lnTo>
                  <a:pt x="987968" y="826019"/>
                </a:lnTo>
                <a:lnTo>
                  <a:pt x="980802" y="836572"/>
                </a:lnTo>
                <a:lnTo>
                  <a:pt x="970196" y="843703"/>
                </a:lnTo>
                <a:lnTo>
                  <a:pt x="957246" y="846322"/>
                </a:lnTo>
                <a:lnTo>
                  <a:pt x="944295" y="843703"/>
                </a:lnTo>
                <a:lnTo>
                  <a:pt x="933690" y="836572"/>
                </a:lnTo>
                <a:lnTo>
                  <a:pt x="926524" y="826019"/>
                </a:lnTo>
                <a:lnTo>
                  <a:pt x="923892" y="813133"/>
                </a:lnTo>
                <a:lnTo>
                  <a:pt x="926524" y="800246"/>
                </a:lnTo>
                <a:lnTo>
                  <a:pt x="933690" y="789693"/>
                </a:lnTo>
                <a:lnTo>
                  <a:pt x="944295" y="782562"/>
                </a:lnTo>
                <a:lnTo>
                  <a:pt x="957246" y="779943"/>
                </a:lnTo>
                <a:lnTo>
                  <a:pt x="970196" y="782562"/>
                </a:lnTo>
                <a:lnTo>
                  <a:pt x="980802" y="789693"/>
                </a:lnTo>
                <a:lnTo>
                  <a:pt x="987968" y="800246"/>
                </a:lnTo>
                <a:lnTo>
                  <a:pt x="990599" y="813133"/>
                </a:lnTo>
                <a:close/>
              </a:path>
              <a:path w="990600" h="846454">
                <a:moveTo>
                  <a:pt x="990599" y="33189"/>
                </a:moveTo>
                <a:lnTo>
                  <a:pt x="987968" y="46075"/>
                </a:lnTo>
                <a:lnTo>
                  <a:pt x="980802" y="56628"/>
                </a:lnTo>
                <a:lnTo>
                  <a:pt x="970196" y="63759"/>
                </a:lnTo>
                <a:lnTo>
                  <a:pt x="957246" y="66378"/>
                </a:lnTo>
                <a:lnTo>
                  <a:pt x="944295" y="63759"/>
                </a:lnTo>
                <a:lnTo>
                  <a:pt x="933690" y="56628"/>
                </a:lnTo>
                <a:lnTo>
                  <a:pt x="926524" y="46075"/>
                </a:lnTo>
                <a:lnTo>
                  <a:pt x="923892" y="33189"/>
                </a:lnTo>
                <a:lnTo>
                  <a:pt x="926524" y="20302"/>
                </a:lnTo>
                <a:lnTo>
                  <a:pt x="933690" y="9749"/>
                </a:lnTo>
                <a:lnTo>
                  <a:pt x="944295" y="2618"/>
                </a:lnTo>
                <a:lnTo>
                  <a:pt x="957246" y="0"/>
                </a:lnTo>
                <a:lnTo>
                  <a:pt x="970196" y="2618"/>
                </a:lnTo>
                <a:lnTo>
                  <a:pt x="980802" y="9749"/>
                </a:lnTo>
                <a:lnTo>
                  <a:pt x="987968" y="20302"/>
                </a:lnTo>
                <a:lnTo>
                  <a:pt x="990599" y="33189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85051" y="7070183"/>
            <a:ext cx="2809240" cy="17005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90"/>
              </a:lnSpc>
            </a:pPr>
            <a:r>
              <a:rPr sz="2750" spc="-204" dirty="0">
                <a:solidFill>
                  <a:srgbClr val="ECECF7"/>
                </a:solidFill>
                <a:latin typeface="Verdana"/>
                <a:cs typeface="Verdana"/>
              </a:rPr>
              <a:t>--</a:t>
            </a:r>
            <a:r>
              <a:rPr lang="en-IN" sz="2750" spc="-125" dirty="0" err="1">
                <a:solidFill>
                  <a:srgbClr val="ECECF7"/>
                </a:solidFill>
                <a:latin typeface="Verdana"/>
                <a:cs typeface="Verdana"/>
              </a:rPr>
              <a:t>J</a:t>
            </a:r>
            <a:r>
              <a:rPr lang="en-IN" sz="2750" spc="-45" dirty="0" err="1">
                <a:solidFill>
                  <a:srgbClr val="ECECF7"/>
                </a:solidFill>
                <a:latin typeface="Verdana"/>
                <a:cs typeface="Verdana"/>
              </a:rPr>
              <a:t>ee</a:t>
            </a:r>
            <a:r>
              <a:rPr lang="en-IN" sz="2750" spc="-145" dirty="0" err="1">
                <a:solidFill>
                  <a:srgbClr val="ECECF7"/>
                </a:solidFill>
                <a:latin typeface="Verdana"/>
                <a:cs typeface="Verdana"/>
              </a:rPr>
              <a:t>v</a:t>
            </a:r>
            <a:r>
              <a:rPr lang="en-IN" sz="2750" spc="-155" dirty="0" err="1">
                <a:solidFill>
                  <a:srgbClr val="ECECF7"/>
                </a:solidFill>
                <a:latin typeface="Verdana"/>
                <a:cs typeface="Verdana"/>
              </a:rPr>
              <a:t>a</a:t>
            </a:r>
            <a:r>
              <a:rPr lang="en-IN" sz="2750" spc="-145" dirty="0" err="1">
                <a:solidFill>
                  <a:srgbClr val="ECECF7"/>
                </a:solidFill>
                <a:latin typeface="Verdana"/>
                <a:cs typeface="Verdana"/>
              </a:rPr>
              <a:t>n</a:t>
            </a:r>
            <a:r>
              <a:rPr lang="en-IN" sz="2750" spc="-155" dirty="0" err="1">
                <a:solidFill>
                  <a:srgbClr val="ECECF7"/>
                </a:solidFill>
                <a:latin typeface="Verdana"/>
                <a:cs typeface="Verdana"/>
              </a:rPr>
              <a:t>a</a:t>
            </a:r>
            <a:r>
              <a:rPr lang="en-IN" sz="2750" spc="-145" dirty="0" err="1">
                <a:solidFill>
                  <a:srgbClr val="ECECF7"/>
                </a:solidFill>
                <a:latin typeface="Verdana"/>
                <a:cs typeface="Verdana"/>
              </a:rPr>
              <a:t>n</a:t>
            </a:r>
            <a:r>
              <a:rPr lang="en-IN" sz="2750" spc="-55" dirty="0" err="1">
                <a:solidFill>
                  <a:srgbClr val="ECECF7"/>
                </a:solidFill>
                <a:latin typeface="Verdana"/>
                <a:cs typeface="Verdana"/>
              </a:rPr>
              <a:t>t</a:t>
            </a:r>
            <a:r>
              <a:rPr lang="en-IN" sz="2750" spc="-140" dirty="0" err="1">
                <a:solidFill>
                  <a:srgbClr val="ECECF7"/>
                </a:solidFill>
                <a:latin typeface="Verdana"/>
                <a:cs typeface="Verdana"/>
              </a:rPr>
              <a:t>h</a:t>
            </a:r>
            <a:r>
              <a:rPr lang="en-IN" sz="2750" spc="-37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lang="en-IN" sz="2750" spc="225" dirty="0">
                <a:solidFill>
                  <a:srgbClr val="ECECF7"/>
                </a:solidFill>
                <a:latin typeface="Verdana"/>
                <a:cs typeface="Verdana"/>
              </a:rPr>
              <a:t>P</a:t>
            </a:r>
            <a:endParaRPr lang="en-IN" sz="2750" dirty="0">
              <a:latin typeface="Verdana"/>
              <a:cs typeface="Verdana"/>
            </a:endParaRPr>
          </a:p>
          <a:p>
            <a:pPr marL="12700">
              <a:lnSpc>
                <a:spcPts val="3290"/>
              </a:lnSpc>
            </a:pPr>
            <a:r>
              <a:rPr sz="2750" spc="-204" dirty="0">
                <a:solidFill>
                  <a:srgbClr val="ECECF7"/>
                </a:solidFill>
                <a:latin typeface="Verdana"/>
                <a:cs typeface="Verdana"/>
              </a:rPr>
              <a:t>--</a:t>
            </a:r>
            <a:r>
              <a:rPr sz="2750" spc="90" dirty="0">
                <a:solidFill>
                  <a:srgbClr val="ECECF7"/>
                </a:solidFill>
                <a:latin typeface="Verdana"/>
                <a:cs typeface="Verdana"/>
              </a:rPr>
              <a:t>A</a:t>
            </a:r>
            <a:r>
              <a:rPr sz="2750" spc="-155" dirty="0">
                <a:solidFill>
                  <a:srgbClr val="ECECF7"/>
                </a:solidFill>
                <a:latin typeface="Verdana"/>
                <a:cs typeface="Verdana"/>
              </a:rPr>
              <a:t>ru</a:t>
            </a:r>
            <a:r>
              <a:rPr sz="2750" spc="-120" dirty="0">
                <a:solidFill>
                  <a:srgbClr val="ECECF7"/>
                </a:solidFill>
                <a:latin typeface="Verdana"/>
                <a:cs typeface="Verdana"/>
              </a:rPr>
              <a:t>l</a:t>
            </a:r>
            <a:r>
              <a:rPr sz="2750" spc="-105" dirty="0">
                <a:solidFill>
                  <a:srgbClr val="ECECF7"/>
                </a:solidFill>
                <a:latin typeface="Verdana"/>
                <a:cs typeface="Verdana"/>
              </a:rPr>
              <a:t>k</a:t>
            </a:r>
            <a:r>
              <a:rPr sz="2750" spc="-155" dirty="0">
                <a:solidFill>
                  <a:srgbClr val="ECECF7"/>
                </a:solidFill>
                <a:latin typeface="Verdana"/>
                <a:cs typeface="Verdana"/>
              </a:rPr>
              <a:t>ar</a:t>
            </a:r>
            <a:r>
              <a:rPr sz="2750" spc="-55" dirty="0">
                <a:solidFill>
                  <a:srgbClr val="ECECF7"/>
                </a:solidFill>
                <a:latin typeface="Verdana"/>
                <a:cs typeface="Verdana"/>
              </a:rPr>
              <a:t>t</a:t>
            </a:r>
            <a:r>
              <a:rPr sz="2750" spc="-145" dirty="0">
                <a:solidFill>
                  <a:srgbClr val="ECECF7"/>
                </a:solidFill>
                <a:latin typeface="Verdana"/>
                <a:cs typeface="Verdana"/>
              </a:rPr>
              <a:t>h</a:t>
            </a:r>
            <a:r>
              <a:rPr sz="2750" spc="-114" dirty="0">
                <a:solidFill>
                  <a:srgbClr val="ECECF7"/>
                </a:solidFill>
                <a:latin typeface="Verdana"/>
                <a:cs typeface="Verdana"/>
              </a:rPr>
              <a:t>i</a:t>
            </a:r>
            <a:r>
              <a:rPr sz="2750" spc="-37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2750" spc="225" dirty="0">
                <a:solidFill>
                  <a:srgbClr val="ECECF7"/>
                </a:solidFill>
                <a:latin typeface="Verdana"/>
                <a:cs typeface="Verdana"/>
              </a:rPr>
              <a:t>P</a:t>
            </a:r>
            <a:endParaRPr sz="2750" dirty="0">
              <a:latin typeface="Verdana"/>
              <a:cs typeface="Verdana"/>
            </a:endParaRPr>
          </a:p>
          <a:p>
            <a:pPr marL="12700">
              <a:lnSpc>
                <a:spcPts val="3290"/>
              </a:lnSpc>
            </a:pPr>
            <a:r>
              <a:rPr sz="2750" spc="-204" dirty="0">
                <a:solidFill>
                  <a:srgbClr val="ECECF7"/>
                </a:solidFill>
                <a:latin typeface="Verdana"/>
                <a:cs typeface="Verdana"/>
              </a:rPr>
              <a:t>--</a:t>
            </a:r>
            <a:r>
              <a:rPr lang="en-IN" sz="2750" spc="-204" dirty="0">
                <a:solidFill>
                  <a:srgbClr val="ECECF7"/>
                </a:solidFill>
                <a:latin typeface="Verdana"/>
                <a:cs typeface="Verdana"/>
              </a:rPr>
              <a:t>Aarthi N</a:t>
            </a:r>
          </a:p>
          <a:p>
            <a:pPr marL="12700">
              <a:lnSpc>
                <a:spcPts val="3290"/>
              </a:lnSpc>
            </a:pPr>
            <a:r>
              <a:rPr sz="2750" spc="-204" dirty="0">
                <a:solidFill>
                  <a:srgbClr val="ECECF7"/>
                </a:solidFill>
                <a:latin typeface="Verdana"/>
                <a:cs typeface="Verdana"/>
              </a:rPr>
              <a:t>--</a:t>
            </a:r>
            <a:r>
              <a:rPr sz="2750" spc="-125" dirty="0">
                <a:solidFill>
                  <a:srgbClr val="ECECF7"/>
                </a:solidFill>
                <a:latin typeface="Verdana"/>
                <a:cs typeface="Verdana"/>
              </a:rPr>
              <a:t>J</a:t>
            </a:r>
            <a:r>
              <a:rPr sz="2750" spc="-45" dirty="0">
                <a:solidFill>
                  <a:srgbClr val="ECECF7"/>
                </a:solidFill>
                <a:latin typeface="Verdana"/>
                <a:cs typeface="Verdana"/>
              </a:rPr>
              <a:t>ee</a:t>
            </a:r>
            <a:r>
              <a:rPr sz="2750" spc="-145" dirty="0">
                <a:solidFill>
                  <a:srgbClr val="ECECF7"/>
                </a:solidFill>
                <a:latin typeface="Verdana"/>
                <a:cs typeface="Verdana"/>
              </a:rPr>
              <a:t>v</a:t>
            </a:r>
            <a:r>
              <a:rPr sz="2750" spc="-155" dirty="0">
                <a:solidFill>
                  <a:srgbClr val="ECECF7"/>
                </a:solidFill>
                <a:latin typeface="Verdana"/>
                <a:cs typeface="Verdana"/>
              </a:rPr>
              <a:t>a</a:t>
            </a:r>
            <a:r>
              <a:rPr sz="2750" spc="-145" dirty="0">
                <a:solidFill>
                  <a:srgbClr val="ECECF7"/>
                </a:solidFill>
                <a:latin typeface="Verdana"/>
                <a:cs typeface="Verdana"/>
              </a:rPr>
              <a:t>v</a:t>
            </a:r>
            <a:r>
              <a:rPr sz="2750" spc="-155" dirty="0">
                <a:solidFill>
                  <a:srgbClr val="ECECF7"/>
                </a:solidFill>
                <a:latin typeface="Verdana"/>
                <a:cs typeface="Verdana"/>
              </a:rPr>
              <a:t>ar</a:t>
            </a:r>
            <a:r>
              <a:rPr sz="2750" spc="-35" dirty="0">
                <a:solidFill>
                  <a:srgbClr val="ECECF7"/>
                </a:solidFill>
                <a:latin typeface="Verdana"/>
                <a:cs typeface="Verdana"/>
              </a:rPr>
              <a:t>s</a:t>
            </a:r>
            <a:r>
              <a:rPr sz="2750" spc="-145" dirty="0">
                <a:solidFill>
                  <a:srgbClr val="ECECF7"/>
                </a:solidFill>
                <a:latin typeface="Verdana"/>
                <a:cs typeface="Verdana"/>
              </a:rPr>
              <a:t>h</a:t>
            </a:r>
            <a:r>
              <a:rPr sz="2750" spc="-120" dirty="0">
                <a:solidFill>
                  <a:srgbClr val="ECECF7"/>
                </a:solidFill>
                <a:latin typeface="Verdana"/>
                <a:cs typeface="Verdana"/>
              </a:rPr>
              <a:t>i</a:t>
            </a:r>
            <a:r>
              <a:rPr sz="2750" spc="-145" dirty="0">
                <a:solidFill>
                  <a:srgbClr val="ECECF7"/>
                </a:solidFill>
                <a:latin typeface="Verdana"/>
                <a:cs typeface="Verdana"/>
              </a:rPr>
              <a:t>n</a:t>
            </a:r>
            <a:r>
              <a:rPr sz="2750" spc="-114" dirty="0">
                <a:solidFill>
                  <a:srgbClr val="ECECF7"/>
                </a:solidFill>
                <a:latin typeface="Verdana"/>
                <a:cs typeface="Verdana"/>
              </a:rPr>
              <a:t>i</a:t>
            </a:r>
            <a:r>
              <a:rPr sz="2750" spc="-370" dirty="0">
                <a:solidFill>
                  <a:srgbClr val="ECECF7"/>
                </a:solidFill>
                <a:latin typeface="Verdana"/>
                <a:cs typeface="Verdana"/>
              </a:rPr>
              <a:t> </a:t>
            </a:r>
            <a:r>
              <a:rPr sz="2750" spc="-150" dirty="0">
                <a:solidFill>
                  <a:srgbClr val="ECECF7"/>
                </a:solidFill>
                <a:latin typeface="Verdana"/>
                <a:cs typeface="Verdana"/>
              </a:rPr>
              <a:t>D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888699" y="8153399"/>
            <a:ext cx="2399665" cy="2133600"/>
          </a:xfrm>
          <a:custGeom>
            <a:avLst/>
            <a:gdLst/>
            <a:ahLst/>
            <a:cxnLst/>
            <a:rect l="l" t="t" r="r" b="b"/>
            <a:pathLst>
              <a:path w="2399665" h="2133600">
                <a:moveTo>
                  <a:pt x="2399300" y="2108200"/>
                </a:moveTo>
                <a:lnTo>
                  <a:pt x="2399300" y="2133600"/>
                </a:lnTo>
                <a:lnTo>
                  <a:pt x="2380403" y="2133600"/>
                </a:lnTo>
                <a:lnTo>
                  <a:pt x="2396802" y="2120900"/>
                </a:lnTo>
                <a:lnTo>
                  <a:pt x="2399300" y="2108200"/>
                </a:lnTo>
                <a:close/>
              </a:path>
              <a:path w="2399665" h="2133600">
                <a:moveTo>
                  <a:pt x="2399300" y="838200"/>
                </a:moveTo>
                <a:lnTo>
                  <a:pt x="2399300" y="876300"/>
                </a:lnTo>
                <a:lnTo>
                  <a:pt x="2371455" y="889000"/>
                </a:lnTo>
                <a:lnTo>
                  <a:pt x="2332461" y="914400"/>
                </a:lnTo>
                <a:lnTo>
                  <a:pt x="2293752" y="927100"/>
                </a:lnTo>
                <a:lnTo>
                  <a:pt x="2255583" y="952500"/>
                </a:lnTo>
                <a:lnTo>
                  <a:pt x="2218209" y="977900"/>
                </a:lnTo>
                <a:lnTo>
                  <a:pt x="2181885" y="1003300"/>
                </a:lnTo>
                <a:lnTo>
                  <a:pt x="2146866" y="1028700"/>
                </a:lnTo>
                <a:lnTo>
                  <a:pt x="2113407" y="1054100"/>
                </a:lnTo>
                <a:lnTo>
                  <a:pt x="2081763" y="1092200"/>
                </a:lnTo>
                <a:lnTo>
                  <a:pt x="2052189" y="1130300"/>
                </a:lnTo>
                <a:lnTo>
                  <a:pt x="2024941" y="1181100"/>
                </a:lnTo>
                <a:lnTo>
                  <a:pt x="2000272" y="1231900"/>
                </a:lnTo>
                <a:lnTo>
                  <a:pt x="1978439" y="1282700"/>
                </a:lnTo>
                <a:lnTo>
                  <a:pt x="1959696" y="1346200"/>
                </a:lnTo>
                <a:lnTo>
                  <a:pt x="1941403" y="1397000"/>
                </a:lnTo>
                <a:lnTo>
                  <a:pt x="1919305" y="1447800"/>
                </a:lnTo>
                <a:lnTo>
                  <a:pt x="1893711" y="1498600"/>
                </a:lnTo>
                <a:lnTo>
                  <a:pt x="1864932" y="1536700"/>
                </a:lnTo>
                <a:lnTo>
                  <a:pt x="1833278" y="1574800"/>
                </a:lnTo>
                <a:lnTo>
                  <a:pt x="1799059" y="1600200"/>
                </a:lnTo>
                <a:lnTo>
                  <a:pt x="1762585" y="1625600"/>
                </a:lnTo>
                <a:lnTo>
                  <a:pt x="1724167" y="1651000"/>
                </a:lnTo>
                <a:lnTo>
                  <a:pt x="1684114" y="1676400"/>
                </a:lnTo>
                <a:lnTo>
                  <a:pt x="1642737" y="1701800"/>
                </a:lnTo>
                <a:lnTo>
                  <a:pt x="1600345" y="1727200"/>
                </a:lnTo>
                <a:lnTo>
                  <a:pt x="1557249" y="1739900"/>
                </a:lnTo>
                <a:lnTo>
                  <a:pt x="1476663" y="1790700"/>
                </a:lnTo>
                <a:lnTo>
                  <a:pt x="1436723" y="1803400"/>
                </a:lnTo>
                <a:lnTo>
                  <a:pt x="1397386" y="1828800"/>
                </a:lnTo>
                <a:lnTo>
                  <a:pt x="1358927" y="1854200"/>
                </a:lnTo>
                <a:lnTo>
                  <a:pt x="1321621" y="1879600"/>
                </a:lnTo>
                <a:lnTo>
                  <a:pt x="1285744" y="1917700"/>
                </a:lnTo>
                <a:lnTo>
                  <a:pt x="1251572" y="1943100"/>
                </a:lnTo>
                <a:lnTo>
                  <a:pt x="1219381" y="1981200"/>
                </a:lnTo>
                <a:lnTo>
                  <a:pt x="1189444" y="2019300"/>
                </a:lnTo>
                <a:lnTo>
                  <a:pt x="1162039" y="2070100"/>
                </a:lnTo>
                <a:lnTo>
                  <a:pt x="1137440" y="2120900"/>
                </a:lnTo>
                <a:lnTo>
                  <a:pt x="1131342" y="2133600"/>
                </a:lnTo>
                <a:lnTo>
                  <a:pt x="1097478" y="2133600"/>
                </a:lnTo>
                <a:lnTo>
                  <a:pt x="1108358" y="2108200"/>
                </a:lnTo>
                <a:lnTo>
                  <a:pt x="1131896" y="2057400"/>
                </a:lnTo>
                <a:lnTo>
                  <a:pt x="1157938" y="2019300"/>
                </a:lnTo>
                <a:lnTo>
                  <a:pt x="1186258" y="1968500"/>
                </a:lnTo>
                <a:lnTo>
                  <a:pt x="1216626" y="1930400"/>
                </a:lnTo>
                <a:lnTo>
                  <a:pt x="1248817" y="1905000"/>
                </a:lnTo>
                <a:lnTo>
                  <a:pt x="1282602" y="1866900"/>
                </a:lnTo>
                <a:lnTo>
                  <a:pt x="1317755" y="1841500"/>
                </a:lnTo>
                <a:lnTo>
                  <a:pt x="1354047" y="1816100"/>
                </a:lnTo>
                <a:lnTo>
                  <a:pt x="1391251" y="1790700"/>
                </a:lnTo>
                <a:lnTo>
                  <a:pt x="1429139" y="1778000"/>
                </a:lnTo>
                <a:lnTo>
                  <a:pt x="1506061" y="1727200"/>
                </a:lnTo>
                <a:lnTo>
                  <a:pt x="1544639" y="1714500"/>
                </a:lnTo>
                <a:lnTo>
                  <a:pt x="1587710" y="1689100"/>
                </a:lnTo>
                <a:lnTo>
                  <a:pt x="1630010" y="1676400"/>
                </a:lnTo>
                <a:lnTo>
                  <a:pt x="1671209" y="1651000"/>
                </a:lnTo>
                <a:lnTo>
                  <a:pt x="1710973" y="1625600"/>
                </a:lnTo>
                <a:lnTo>
                  <a:pt x="1748972" y="1600200"/>
                </a:lnTo>
                <a:lnTo>
                  <a:pt x="1784873" y="1574800"/>
                </a:lnTo>
                <a:lnTo>
                  <a:pt x="1818344" y="1536700"/>
                </a:lnTo>
                <a:lnTo>
                  <a:pt x="1849053" y="1498600"/>
                </a:lnTo>
                <a:lnTo>
                  <a:pt x="1876668" y="1460500"/>
                </a:lnTo>
                <a:lnTo>
                  <a:pt x="1900857" y="1409700"/>
                </a:lnTo>
                <a:lnTo>
                  <a:pt x="1921288" y="1358900"/>
                </a:lnTo>
                <a:lnTo>
                  <a:pt x="1937630" y="1308100"/>
                </a:lnTo>
                <a:lnTo>
                  <a:pt x="1938680" y="1308100"/>
                </a:lnTo>
                <a:lnTo>
                  <a:pt x="1958890" y="1244600"/>
                </a:lnTo>
                <a:lnTo>
                  <a:pt x="1981986" y="1193800"/>
                </a:lnTo>
                <a:lnTo>
                  <a:pt x="2007733" y="1143000"/>
                </a:lnTo>
                <a:lnTo>
                  <a:pt x="2035897" y="1104900"/>
                </a:lnTo>
                <a:lnTo>
                  <a:pt x="2066244" y="1066800"/>
                </a:lnTo>
                <a:lnTo>
                  <a:pt x="2098539" y="1028700"/>
                </a:lnTo>
                <a:lnTo>
                  <a:pt x="2132549" y="1003300"/>
                </a:lnTo>
                <a:lnTo>
                  <a:pt x="2168038" y="965200"/>
                </a:lnTo>
                <a:lnTo>
                  <a:pt x="2204772" y="939800"/>
                </a:lnTo>
                <a:lnTo>
                  <a:pt x="2242517" y="927100"/>
                </a:lnTo>
                <a:lnTo>
                  <a:pt x="2320103" y="876300"/>
                </a:lnTo>
                <a:lnTo>
                  <a:pt x="2359475" y="863600"/>
                </a:lnTo>
                <a:lnTo>
                  <a:pt x="2399300" y="838200"/>
                </a:lnTo>
                <a:close/>
              </a:path>
              <a:path w="2399665" h="2133600">
                <a:moveTo>
                  <a:pt x="1847986" y="25400"/>
                </a:moveTo>
                <a:lnTo>
                  <a:pt x="2399300" y="25400"/>
                </a:lnTo>
                <a:lnTo>
                  <a:pt x="2399300" y="50800"/>
                </a:lnTo>
                <a:lnTo>
                  <a:pt x="2349534" y="50800"/>
                </a:lnTo>
                <a:lnTo>
                  <a:pt x="2310432" y="63500"/>
                </a:lnTo>
                <a:lnTo>
                  <a:pt x="2193005" y="139700"/>
                </a:lnTo>
                <a:lnTo>
                  <a:pt x="2116370" y="190500"/>
                </a:lnTo>
                <a:lnTo>
                  <a:pt x="2079074" y="228600"/>
                </a:lnTo>
                <a:lnTo>
                  <a:pt x="2042691" y="266700"/>
                </a:lnTo>
                <a:lnTo>
                  <a:pt x="2007398" y="304800"/>
                </a:lnTo>
                <a:lnTo>
                  <a:pt x="1973370" y="355600"/>
                </a:lnTo>
                <a:lnTo>
                  <a:pt x="1940782" y="406400"/>
                </a:lnTo>
                <a:lnTo>
                  <a:pt x="1938680" y="406400"/>
                </a:lnTo>
                <a:lnTo>
                  <a:pt x="1906942" y="444500"/>
                </a:lnTo>
                <a:lnTo>
                  <a:pt x="1871152" y="482600"/>
                </a:lnTo>
                <a:lnTo>
                  <a:pt x="1831791" y="520700"/>
                </a:lnTo>
                <a:lnTo>
                  <a:pt x="1789339" y="546100"/>
                </a:lnTo>
                <a:lnTo>
                  <a:pt x="1744277" y="571500"/>
                </a:lnTo>
                <a:lnTo>
                  <a:pt x="1697084" y="584200"/>
                </a:lnTo>
                <a:lnTo>
                  <a:pt x="1648241" y="609600"/>
                </a:lnTo>
                <a:lnTo>
                  <a:pt x="1556464" y="647700"/>
                </a:lnTo>
                <a:lnTo>
                  <a:pt x="1473571" y="673100"/>
                </a:lnTo>
                <a:lnTo>
                  <a:pt x="1433097" y="698500"/>
                </a:lnTo>
                <a:lnTo>
                  <a:pt x="1393708" y="723900"/>
                </a:lnTo>
                <a:lnTo>
                  <a:pt x="1355731" y="749300"/>
                </a:lnTo>
                <a:lnTo>
                  <a:pt x="1319493" y="774700"/>
                </a:lnTo>
                <a:lnTo>
                  <a:pt x="1285321" y="800100"/>
                </a:lnTo>
                <a:lnTo>
                  <a:pt x="1253542" y="838200"/>
                </a:lnTo>
                <a:lnTo>
                  <a:pt x="1224484" y="889000"/>
                </a:lnTo>
                <a:lnTo>
                  <a:pt x="1198473" y="927100"/>
                </a:lnTo>
                <a:lnTo>
                  <a:pt x="1175837" y="977900"/>
                </a:lnTo>
                <a:lnTo>
                  <a:pt x="1156903" y="1041400"/>
                </a:lnTo>
                <a:lnTo>
                  <a:pt x="1138610" y="1104900"/>
                </a:lnTo>
                <a:lnTo>
                  <a:pt x="1116512" y="1155700"/>
                </a:lnTo>
                <a:lnTo>
                  <a:pt x="1090918" y="1193800"/>
                </a:lnTo>
                <a:lnTo>
                  <a:pt x="1062139" y="1231900"/>
                </a:lnTo>
                <a:lnTo>
                  <a:pt x="1030485" y="1270000"/>
                </a:lnTo>
                <a:lnTo>
                  <a:pt x="996266" y="1295400"/>
                </a:lnTo>
                <a:lnTo>
                  <a:pt x="959792" y="1333500"/>
                </a:lnTo>
                <a:lnTo>
                  <a:pt x="921374" y="1358900"/>
                </a:lnTo>
                <a:lnTo>
                  <a:pt x="881321" y="1384300"/>
                </a:lnTo>
                <a:lnTo>
                  <a:pt x="839944" y="1397000"/>
                </a:lnTo>
                <a:lnTo>
                  <a:pt x="754456" y="1447800"/>
                </a:lnTo>
                <a:lnTo>
                  <a:pt x="714138" y="1460500"/>
                </a:lnTo>
                <a:lnTo>
                  <a:pt x="633930" y="1511300"/>
                </a:lnTo>
                <a:lnTo>
                  <a:pt x="594593" y="1524000"/>
                </a:lnTo>
                <a:lnTo>
                  <a:pt x="556134" y="1549400"/>
                </a:lnTo>
                <a:lnTo>
                  <a:pt x="518828" y="1574800"/>
                </a:lnTo>
                <a:lnTo>
                  <a:pt x="482952" y="1612900"/>
                </a:lnTo>
                <a:lnTo>
                  <a:pt x="448780" y="1638300"/>
                </a:lnTo>
                <a:lnTo>
                  <a:pt x="416588" y="1676400"/>
                </a:lnTo>
                <a:lnTo>
                  <a:pt x="386651" y="1727200"/>
                </a:lnTo>
                <a:lnTo>
                  <a:pt x="359246" y="1765300"/>
                </a:lnTo>
                <a:lnTo>
                  <a:pt x="334647" y="1828800"/>
                </a:lnTo>
                <a:lnTo>
                  <a:pt x="313131" y="1879600"/>
                </a:lnTo>
                <a:lnTo>
                  <a:pt x="297021" y="1943100"/>
                </a:lnTo>
                <a:lnTo>
                  <a:pt x="277312" y="1981200"/>
                </a:lnTo>
                <a:lnTo>
                  <a:pt x="254374" y="2032000"/>
                </a:lnTo>
                <a:lnTo>
                  <a:pt x="228581" y="2070100"/>
                </a:lnTo>
                <a:lnTo>
                  <a:pt x="200304" y="2108200"/>
                </a:lnTo>
                <a:lnTo>
                  <a:pt x="169914" y="2133600"/>
                </a:lnTo>
                <a:lnTo>
                  <a:pt x="118887" y="2133600"/>
                </a:lnTo>
                <a:lnTo>
                  <a:pt x="137450" y="2120900"/>
                </a:lnTo>
                <a:lnTo>
                  <a:pt x="169437" y="2095500"/>
                </a:lnTo>
                <a:lnTo>
                  <a:pt x="199159" y="2057400"/>
                </a:lnTo>
                <a:lnTo>
                  <a:pt x="226146" y="2019300"/>
                </a:lnTo>
                <a:lnTo>
                  <a:pt x="249932" y="1968500"/>
                </a:lnTo>
                <a:lnTo>
                  <a:pt x="270049" y="1917700"/>
                </a:lnTo>
                <a:lnTo>
                  <a:pt x="268998" y="1917700"/>
                </a:lnTo>
                <a:lnTo>
                  <a:pt x="272167" y="1905000"/>
                </a:lnTo>
                <a:lnTo>
                  <a:pt x="275434" y="1892300"/>
                </a:lnTo>
                <a:lnTo>
                  <a:pt x="278898" y="1879600"/>
                </a:lnTo>
                <a:lnTo>
                  <a:pt x="282658" y="1866900"/>
                </a:lnTo>
                <a:lnTo>
                  <a:pt x="283709" y="1866900"/>
                </a:lnTo>
                <a:lnTo>
                  <a:pt x="304515" y="1816100"/>
                </a:lnTo>
                <a:lnTo>
                  <a:pt x="328053" y="1765300"/>
                </a:lnTo>
                <a:lnTo>
                  <a:pt x="354095" y="1714500"/>
                </a:lnTo>
                <a:lnTo>
                  <a:pt x="382414" y="1676400"/>
                </a:lnTo>
                <a:lnTo>
                  <a:pt x="412783" y="1638300"/>
                </a:lnTo>
                <a:lnTo>
                  <a:pt x="444974" y="1600200"/>
                </a:lnTo>
                <a:lnTo>
                  <a:pt x="478759" y="1574800"/>
                </a:lnTo>
                <a:lnTo>
                  <a:pt x="513912" y="1549400"/>
                </a:lnTo>
                <a:lnTo>
                  <a:pt x="550203" y="1524000"/>
                </a:lnTo>
                <a:lnTo>
                  <a:pt x="587408" y="1498600"/>
                </a:lnTo>
                <a:lnTo>
                  <a:pt x="663642" y="1447800"/>
                </a:lnTo>
                <a:lnTo>
                  <a:pt x="702218" y="1435100"/>
                </a:lnTo>
                <a:lnTo>
                  <a:pt x="740796" y="1409700"/>
                </a:lnTo>
                <a:lnTo>
                  <a:pt x="783867" y="1397000"/>
                </a:lnTo>
                <a:lnTo>
                  <a:pt x="826167" y="1371600"/>
                </a:lnTo>
                <a:lnTo>
                  <a:pt x="867366" y="1346200"/>
                </a:lnTo>
                <a:lnTo>
                  <a:pt x="907130" y="1320800"/>
                </a:lnTo>
                <a:lnTo>
                  <a:pt x="945129" y="1295400"/>
                </a:lnTo>
                <a:lnTo>
                  <a:pt x="981030" y="1270000"/>
                </a:lnTo>
                <a:lnTo>
                  <a:pt x="1014501" y="1244600"/>
                </a:lnTo>
                <a:lnTo>
                  <a:pt x="1045210" y="1206500"/>
                </a:lnTo>
                <a:lnTo>
                  <a:pt x="1072825" y="1155700"/>
                </a:lnTo>
                <a:lnTo>
                  <a:pt x="1097014" y="1117600"/>
                </a:lnTo>
                <a:lnTo>
                  <a:pt x="1117445" y="1066800"/>
                </a:lnTo>
                <a:lnTo>
                  <a:pt x="1133786" y="1003300"/>
                </a:lnTo>
                <a:lnTo>
                  <a:pt x="1134837" y="1003300"/>
                </a:lnTo>
                <a:lnTo>
                  <a:pt x="1155808" y="952500"/>
                </a:lnTo>
                <a:lnTo>
                  <a:pt x="1180206" y="901700"/>
                </a:lnTo>
                <a:lnTo>
                  <a:pt x="1207725" y="850900"/>
                </a:lnTo>
                <a:lnTo>
                  <a:pt x="1238063" y="812800"/>
                </a:lnTo>
                <a:lnTo>
                  <a:pt x="1270914" y="774700"/>
                </a:lnTo>
                <a:lnTo>
                  <a:pt x="1305975" y="736600"/>
                </a:lnTo>
                <a:lnTo>
                  <a:pt x="1342942" y="711200"/>
                </a:lnTo>
                <a:lnTo>
                  <a:pt x="1381510" y="685800"/>
                </a:lnTo>
                <a:lnTo>
                  <a:pt x="1421375" y="673100"/>
                </a:lnTo>
                <a:lnTo>
                  <a:pt x="1462233" y="647700"/>
                </a:lnTo>
                <a:lnTo>
                  <a:pt x="1503779" y="635000"/>
                </a:lnTo>
                <a:lnTo>
                  <a:pt x="1545710" y="609600"/>
                </a:lnTo>
                <a:lnTo>
                  <a:pt x="1638071" y="571500"/>
                </a:lnTo>
                <a:lnTo>
                  <a:pt x="1687102" y="558800"/>
                </a:lnTo>
                <a:lnTo>
                  <a:pt x="1734286" y="533400"/>
                </a:lnTo>
                <a:lnTo>
                  <a:pt x="1779094" y="508000"/>
                </a:lnTo>
                <a:lnTo>
                  <a:pt x="1820996" y="482600"/>
                </a:lnTo>
                <a:lnTo>
                  <a:pt x="1859462" y="444500"/>
                </a:lnTo>
                <a:lnTo>
                  <a:pt x="1893963" y="406400"/>
                </a:lnTo>
                <a:lnTo>
                  <a:pt x="1923970" y="368300"/>
                </a:lnTo>
                <a:lnTo>
                  <a:pt x="1926071" y="368300"/>
                </a:lnTo>
                <a:lnTo>
                  <a:pt x="1958578" y="317500"/>
                </a:lnTo>
                <a:lnTo>
                  <a:pt x="1992321" y="266700"/>
                </a:lnTo>
                <a:lnTo>
                  <a:pt x="2027148" y="228600"/>
                </a:lnTo>
                <a:lnTo>
                  <a:pt x="2062908" y="190500"/>
                </a:lnTo>
                <a:lnTo>
                  <a:pt x="2099449" y="165100"/>
                </a:lnTo>
                <a:lnTo>
                  <a:pt x="2174273" y="114300"/>
                </a:lnTo>
                <a:lnTo>
                  <a:pt x="2288589" y="38100"/>
                </a:lnTo>
                <a:lnTo>
                  <a:pt x="1801505" y="38100"/>
                </a:lnTo>
                <a:lnTo>
                  <a:pt x="1847986" y="25400"/>
                </a:lnTo>
                <a:close/>
              </a:path>
              <a:path w="2399665" h="2133600">
                <a:moveTo>
                  <a:pt x="1618955" y="63500"/>
                </a:moveTo>
                <a:lnTo>
                  <a:pt x="1801836" y="63500"/>
                </a:lnTo>
                <a:lnTo>
                  <a:pt x="1755752" y="76200"/>
                </a:lnTo>
                <a:lnTo>
                  <a:pt x="1710012" y="76200"/>
                </a:lnTo>
                <a:lnTo>
                  <a:pt x="1400440" y="165100"/>
                </a:lnTo>
                <a:lnTo>
                  <a:pt x="1357871" y="190500"/>
                </a:lnTo>
                <a:lnTo>
                  <a:pt x="1315751" y="203200"/>
                </a:lnTo>
                <a:lnTo>
                  <a:pt x="1274092" y="228600"/>
                </a:lnTo>
                <a:lnTo>
                  <a:pt x="1232905" y="241300"/>
                </a:lnTo>
                <a:lnTo>
                  <a:pt x="1192202" y="266700"/>
                </a:lnTo>
                <a:lnTo>
                  <a:pt x="1151995" y="279400"/>
                </a:lnTo>
                <a:lnTo>
                  <a:pt x="1112295" y="304800"/>
                </a:lnTo>
                <a:lnTo>
                  <a:pt x="1034464" y="355600"/>
                </a:lnTo>
                <a:lnTo>
                  <a:pt x="996356" y="368300"/>
                </a:lnTo>
                <a:lnTo>
                  <a:pt x="958802" y="393700"/>
                </a:lnTo>
                <a:lnTo>
                  <a:pt x="921813" y="419100"/>
                </a:lnTo>
                <a:lnTo>
                  <a:pt x="885402" y="444500"/>
                </a:lnTo>
                <a:lnTo>
                  <a:pt x="849580" y="482600"/>
                </a:lnTo>
                <a:lnTo>
                  <a:pt x="814359" y="508000"/>
                </a:lnTo>
                <a:lnTo>
                  <a:pt x="779750" y="533400"/>
                </a:lnTo>
                <a:lnTo>
                  <a:pt x="745765" y="558800"/>
                </a:lnTo>
                <a:lnTo>
                  <a:pt x="712416" y="596900"/>
                </a:lnTo>
                <a:lnTo>
                  <a:pt x="679714" y="622300"/>
                </a:lnTo>
                <a:lnTo>
                  <a:pt x="647671" y="660400"/>
                </a:lnTo>
                <a:lnTo>
                  <a:pt x="616299" y="685800"/>
                </a:lnTo>
                <a:lnTo>
                  <a:pt x="585610" y="723900"/>
                </a:lnTo>
                <a:lnTo>
                  <a:pt x="555614" y="749300"/>
                </a:lnTo>
                <a:lnTo>
                  <a:pt x="526324" y="787400"/>
                </a:lnTo>
                <a:lnTo>
                  <a:pt x="497752" y="825500"/>
                </a:lnTo>
                <a:lnTo>
                  <a:pt x="469908" y="850900"/>
                </a:lnTo>
                <a:lnTo>
                  <a:pt x="442806" y="889000"/>
                </a:lnTo>
                <a:lnTo>
                  <a:pt x="416456" y="927100"/>
                </a:lnTo>
                <a:lnTo>
                  <a:pt x="390870" y="965200"/>
                </a:lnTo>
                <a:lnTo>
                  <a:pt x="366059" y="1003300"/>
                </a:lnTo>
                <a:lnTo>
                  <a:pt x="342036" y="1041400"/>
                </a:lnTo>
                <a:lnTo>
                  <a:pt x="318813" y="1079500"/>
                </a:lnTo>
                <a:lnTo>
                  <a:pt x="296400" y="1117600"/>
                </a:lnTo>
                <a:lnTo>
                  <a:pt x="274809" y="1155700"/>
                </a:lnTo>
                <a:lnTo>
                  <a:pt x="254053" y="1193800"/>
                </a:lnTo>
                <a:lnTo>
                  <a:pt x="234142" y="1244600"/>
                </a:lnTo>
                <a:lnTo>
                  <a:pt x="215089" y="1282700"/>
                </a:lnTo>
                <a:lnTo>
                  <a:pt x="196905" y="1320800"/>
                </a:lnTo>
                <a:lnTo>
                  <a:pt x="179602" y="1358900"/>
                </a:lnTo>
                <a:lnTo>
                  <a:pt x="163191" y="1409700"/>
                </a:lnTo>
                <a:lnTo>
                  <a:pt x="147685" y="1447800"/>
                </a:lnTo>
                <a:lnTo>
                  <a:pt x="133094" y="1498600"/>
                </a:lnTo>
                <a:lnTo>
                  <a:pt x="119431" y="1536700"/>
                </a:lnTo>
                <a:lnTo>
                  <a:pt x="106707" y="1587500"/>
                </a:lnTo>
                <a:lnTo>
                  <a:pt x="94934" y="1625600"/>
                </a:lnTo>
                <a:lnTo>
                  <a:pt x="84123" y="1676400"/>
                </a:lnTo>
                <a:lnTo>
                  <a:pt x="74286" y="1714500"/>
                </a:lnTo>
                <a:lnTo>
                  <a:pt x="65436" y="1765300"/>
                </a:lnTo>
                <a:lnTo>
                  <a:pt x="57583" y="1803400"/>
                </a:lnTo>
                <a:lnTo>
                  <a:pt x="50739" y="1854200"/>
                </a:lnTo>
                <a:lnTo>
                  <a:pt x="44916" y="1905000"/>
                </a:lnTo>
                <a:lnTo>
                  <a:pt x="40126" y="1943100"/>
                </a:lnTo>
                <a:lnTo>
                  <a:pt x="36379" y="1993900"/>
                </a:lnTo>
                <a:lnTo>
                  <a:pt x="33689" y="2044700"/>
                </a:lnTo>
                <a:lnTo>
                  <a:pt x="32066" y="2095500"/>
                </a:lnTo>
                <a:lnTo>
                  <a:pt x="31523" y="2133600"/>
                </a:lnTo>
                <a:lnTo>
                  <a:pt x="0" y="2133600"/>
                </a:lnTo>
                <a:lnTo>
                  <a:pt x="536" y="2095500"/>
                </a:lnTo>
                <a:lnTo>
                  <a:pt x="2140" y="2044700"/>
                </a:lnTo>
                <a:lnTo>
                  <a:pt x="4798" y="1993900"/>
                </a:lnTo>
                <a:lnTo>
                  <a:pt x="8500" y="1943100"/>
                </a:lnTo>
                <a:lnTo>
                  <a:pt x="13235" y="1905000"/>
                </a:lnTo>
                <a:lnTo>
                  <a:pt x="18990" y="1854200"/>
                </a:lnTo>
                <a:lnTo>
                  <a:pt x="25754" y="1803400"/>
                </a:lnTo>
                <a:lnTo>
                  <a:pt x="33517" y="1765300"/>
                </a:lnTo>
                <a:lnTo>
                  <a:pt x="42266" y="1714500"/>
                </a:lnTo>
                <a:lnTo>
                  <a:pt x="51990" y="1676400"/>
                </a:lnTo>
                <a:lnTo>
                  <a:pt x="62678" y="1625600"/>
                </a:lnTo>
                <a:lnTo>
                  <a:pt x="74319" y="1574800"/>
                </a:lnTo>
                <a:lnTo>
                  <a:pt x="86901" y="1536700"/>
                </a:lnTo>
                <a:lnTo>
                  <a:pt x="100412" y="1485900"/>
                </a:lnTo>
                <a:lnTo>
                  <a:pt x="114842" y="1447800"/>
                </a:lnTo>
                <a:lnTo>
                  <a:pt x="130179" y="1409700"/>
                </a:lnTo>
                <a:lnTo>
                  <a:pt x="146411" y="1358900"/>
                </a:lnTo>
                <a:lnTo>
                  <a:pt x="163527" y="1320800"/>
                </a:lnTo>
                <a:lnTo>
                  <a:pt x="181516" y="1282700"/>
                </a:lnTo>
                <a:lnTo>
                  <a:pt x="200366" y="1231900"/>
                </a:lnTo>
                <a:lnTo>
                  <a:pt x="220067" y="1193800"/>
                </a:lnTo>
                <a:lnTo>
                  <a:pt x="240605" y="1155700"/>
                </a:lnTo>
                <a:lnTo>
                  <a:pt x="261971" y="1117600"/>
                </a:lnTo>
                <a:lnTo>
                  <a:pt x="284153" y="1079500"/>
                </a:lnTo>
                <a:lnTo>
                  <a:pt x="307139" y="1041400"/>
                </a:lnTo>
                <a:lnTo>
                  <a:pt x="330918" y="1003300"/>
                </a:lnTo>
                <a:lnTo>
                  <a:pt x="355478" y="965200"/>
                </a:lnTo>
                <a:lnTo>
                  <a:pt x="380809" y="927100"/>
                </a:lnTo>
                <a:lnTo>
                  <a:pt x="406898" y="889000"/>
                </a:lnTo>
                <a:lnTo>
                  <a:pt x="433735" y="850900"/>
                </a:lnTo>
                <a:lnTo>
                  <a:pt x="461308" y="812800"/>
                </a:lnTo>
                <a:lnTo>
                  <a:pt x="489605" y="787400"/>
                </a:lnTo>
                <a:lnTo>
                  <a:pt x="518616" y="749300"/>
                </a:lnTo>
                <a:lnTo>
                  <a:pt x="548328" y="711200"/>
                </a:lnTo>
                <a:lnTo>
                  <a:pt x="578731" y="685800"/>
                </a:lnTo>
                <a:lnTo>
                  <a:pt x="609813" y="647700"/>
                </a:lnTo>
                <a:lnTo>
                  <a:pt x="641563" y="622300"/>
                </a:lnTo>
                <a:lnTo>
                  <a:pt x="673968" y="584200"/>
                </a:lnTo>
                <a:lnTo>
                  <a:pt x="707019" y="558800"/>
                </a:lnTo>
                <a:lnTo>
                  <a:pt x="740703" y="520700"/>
                </a:lnTo>
                <a:lnTo>
                  <a:pt x="775009" y="495300"/>
                </a:lnTo>
                <a:lnTo>
                  <a:pt x="809926" y="469900"/>
                </a:lnTo>
                <a:lnTo>
                  <a:pt x="845442" y="444500"/>
                </a:lnTo>
                <a:lnTo>
                  <a:pt x="881546" y="419100"/>
                </a:lnTo>
                <a:lnTo>
                  <a:pt x="918226" y="381000"/>
                </a:lnTo>
                <a:lnTo>
                  <a:pt x="955472" y="355600"/>
                </a:lnTo>
                <a:lnTo>
                  <a:pt x="993271" y="342900"/>
                </a:lnTo>
                <a:lnTo>
                  <a:pt x="1070485" y="292100"/>
                </a:lnTo>
                <a:lnTo>
                  <a:pt x="1149777" y="241300"/>
                </a:lnTo>
                <a:lnTo>
                  <a:pt x="1190174" y="228600"/>
                </a:lnTo>
                <a:lnTo>
                  <a:pt x="1231056" y="203200"/>
                </a:lnTo>
                <a:lnTo>
                  <a:pt x="1272412" y="190500"/>
                </a:lnTo>
                <a:lnTo>
                  <a:pt x="1314230" y="165100"/>
                </a:lnTo>
                <a:lnTo>
                  <a:pt x="1442348" y="127000"/>
                </a:lnTo>
                <a:lnTo>
                  <a:pt x="1485903" y="101600"/>
                </a:lnTo>
                <a:lnTo>
                  <a:pt x="1618955" y="63500"/>
                </a:lnTo>
                <a:close/>
              </a:path>
              <a:path w="2399665" h="2133600">
                <a:moveTo>
                  <a:pt x="1755351" y="38100"/>
                </a:moveTo>
                <a:lnTo>
                  <a:pt x="1989378" y="38100"/>
                </a:lnTo>
                <a:lnTo>
                  <a:pt x="1942035" y="50800"/>
                </a:lnTo>
                <a:lnTo>
                  <a:pt x="1894989" y="50800"/>
                </a:lnTo>
                <a:lnTo>
                  <a:pt x="1848252" y="63500"/>
                </a:lnTo>
                <a:lnTo>
                  <a:pt x="1664064" y="63500"/>
                </a:lnTo>
                <a:lnTo>
                  <a:pt x="1755351" y="38100"/>
                </a:lnTo>
                <a:close/>
              </a:path>
              <a:path w="2399665" h="2133600">
                <a:moveTo>
                  <a:pt x="1941879" y="12700"/>
                </a:moveTo>
                <a:lnTo>
                  <a:pt x="2324269" y="12700"/>
                </a:lnTo>
                <a:lnTo>
                  <a:pt x="2371367" y="25400"/>
                </a:lnTo>
                <a:lnTo>
                  <a:pt x="1894781" y="25400"/>
                </a:lnTo>
                <a:lnTo>
                  <a:pt x="1941879" y="12700"/>
                </a:lnTo>
                <a:close/>
              </a:path>
              <a:path w="2399665" h="2133600">
                <a:moveTo>
                  <a:pt x="2133074" y="0"/>
                </a:moveTo>
                <a:lnTo>
                  <a:pt x="2181270" y="12700"/>
                </a:lnTo>
                <a:lnTo>
                  <a:pt x="2084878" y="12700"/>
                </a:lnTo>
                <a:lnTo>
                  <a:pt x="2133074" y="0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3858260" cy="2374900"/>
            <a:chOff x="0" y="0"/>
            <a:chExt cx="3858260" cy="23749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955800" cy="2374900"/>
            </a:xfrm>
            <a:custGeom>
              <a:avLst/>
              <a:gdLst/>
              <a:ahLst/>
              <a:cxnLst/>
              <a:rect l="l" t="t" r="r" b="b"/>
              <a:pathLst>
                <a:path w="1955800" h="2374900">
                  <a:moveTo>
                    <a:pt x="0" y="1130300"/>
                  </a:moveTo>
                  <a:lnTo>
                    <a:pt x="0" y="1028700"/>
                  </a:lnTo>
                  <a:lnTo>
                    <a:pt x="14099" y="990600"/>
                  </a:lnTo>
                  <a:lnTo>
                    <a:pt x="36198" y="939800"/>
                  </a:lnTo>
                  <a:lnTo>
                    <a:pt x="61792" y="889000"/>
                  </a:lnTo>
                  <a:lnTo>
                    <a:pt x="90571" y="850900"/>
                  </a:lnTo>
                  <a:lnTo>
                    <a:pt x="122225" y="812800"/>
                  </a:lnTo>
                  <a:lnTo>
                    <a:pt x="156444" y="787400"/>
                  </a:lnTo>
                  <a:lnTo>
                    <a:pt x="192917" y="762000"/>
                  </a:lnTo>
                  <a:lnTo>
                    <a:pt x="231336" y="736600"/>
                  </a:lnTo>
                  <a:lnTo>
                    <a:pt x="271389" y="711200"/>
                  </a:lnTo>
                  <a:lnTo>
                    <a:pt x="312766" y="685800"/>
                  </a:lnTo>
                  <a:lnTo>
                    <a:pt x="355158" y="660400"/>
                  </a:lnTo>
                  <a:lnTo>
                    <a:pt x="398253" y="647700"/>
                  </a:lnTo>
                  <a:lnTo>
                    <a:pt x="438572" y="622300"/>
                  </a:lnTo>
                  <a:lnTo>
                    <a:pt x="478839" y="609600"/>
                  </a:lnTo>
                  <a:lnTo>
                    <a:pt x="558117" y="558800"/>
                  </a:lnTo>
                  <a:lnTo>
                    <a:pt x="596576" y="533400"/>
                  </a:lnTo>
                  <a:lnTo>
                    <a:pt x="633882" y="508000"/>
                  </a:lnTo>
                  <a:lnTo>
                    <a:pt x="669758" y="482600"/>
                  </a:lnTo>
                  <a:lnTo>
                    <a:pt x="703930" y="444500"/>
                  </a:lnTo>
                  <a:lnTo>
                    <a:pt x="736122" y="406400"/>
                  </a:lnTo>
                  <a:lnTo>
                    <a:pt x="766058" y="368300"/>
                  </a:lnTo>
                  <a:lnTo>
                    <a:pt x="793464" y="317500"/>
                  </a:lnTo>
                  <a:lnTo>
                    <a:pt x="818062" y="266700"/>
                  </a:lnTo>
                  <a:lnTo>
                    <a:pt x="839579" y="203200"/>
                  </a:lnTo>
                  <a:lnTo>
                    <a:pt x="855502" y="152400"/>
                  </a:lnTo>
                  <a:lnTo>
                    <a:pt x="874966" y="101600"/>
                  </a:lnTo>
                  <a:lnTo>
                    <a:pt x="897707" y="63500"/>
                  </a:lnTo>
                  <a:lnTo>
                    <a:pt x="923461" y="12700"/>
                  </a:lnTo>
                  <a:lnTo>
                    <a:pt x="942192" y="0"/>
                  </a:lnTo>
                  <a:lnTo>
                    <a:pt x="983988" y="0"/>
                  </a:lnTo>
                  <a:lnTo>
                    <a:pt x="953401" y="25400"/>
                  </a:lnTo>
                  <a:lnTo>
                    <a:pt x="925791" y="76200"/>
                  </a:lnTo>
                  <a:lnTo>
                    <a:pt x="901742" y="114300"/>
                  </a:lnTo>
                  <a:lnTo>
                    <a:pt x="881611" y="165100"/>
                  </a:lnTo>
                  <a:lnTo>
                    <a:pt x="882661" y="165100"/>
                  </a:lnTo>
                  <a:lnTo>
                    <a:pt x="879493" y="177800"/>
                  </a:lnTo>
                  <a:lnTo>
                    <a:pt x="876226" y="190500"/>
                  </a:lnTo>
                  <a:lnTo>
                    <a:pt x="872761" y="203200"/>
                  </a:lnTo>
                  <a:lnTo>
                    <a:pt x="869002" y="215900"/>
                  </a:lnTo>
                  <a:lnTo>
                    <a:pt x="867951" y="215900"/>
                  </a:lnTo>
                  <a:lnTo>
                    <a:pt x="847145" y="279400"/>
                  </a:lnTo>
                  <a:lnTo>
                    <a:pt x="823607" y="330200"/>
                  </a:lnTo>
                  <a:lnTo>
                    <a:pt x="797564" y="368300"/>
                  </a:lnTo>
                  <a:lnTo>
                    <a:pt x="769245" y="419100"/>
                  </a:lnTo>
                  <a:lnTo>
                    <a:pt x="738876" y="457200"/>
                  </a:lnTo>
                  <a:lnTo>
                    <a:pt x="706686" y="482600"/>
                  </a:lnTo>
                  <a:lnTo>
                    <a:pt x="672900" y="520700"/>
                  </a:lnTo>
                  <a:lnTo>
                    <a:pt x="637748" y="546100"/>
                  </a:lnTo>
                  <a:lnTo>
                    <a:pt x="601456" y="571500"/>
                  </a:lnTo>
                  <a:lnTo>
                    <a:pt x="564252" y="596900"/>
                  </a:lnTo>
                  <a:lnTo>
                    <a:pt x="526363" y="609600"/>
                  </a:lnTo>
                  <a:lnTo>
                    <a:pt x="449441" y="660400"/>
                  </a:lnTo>
                  <a:lnTo>
                    <a:pt x="410863" y="673100"/>
                  </a:lnTo>
                  <a:lnTo>
                    <a:pt x="367793" y="698500"/>
                  </a:lnTo>
                  <a:lnTo>
                    <a:pt x="325493" y="711200"/>
                  </a:lnTo>
                  <a:lnTo>
                    <a:pt x="284294" y="736600"/>
                  </a:lnTo>
                  <a:lnTo>
                    <a:pt x="244529" y="762000"/>
                  </a:lnTo>
                  <a:lnTo>
                    <a:pt x="206530" y="787400"/>
                  </a:lnTo>
                  <a:lnTo>
                    <a:pt x="170630" y="812800"/>
                  </a:lnTo>
                  <a:lnTo>
                    <a:pt x="137159" y="850900"/>
                  </a:lnTo>
                  <a:lnTo>
                    <a:pt x="106450" y="889000"/>
                  </a:lnTo>
                  <a:lnTo>
                    <a:pt x="78834" y="927100"/>
                  </a:lnTo>
                  <a:lnTo>
                    <a:pt x="54645" y="977900"/>
                  </a:lnTo>
                  <a:lnTo>
                    <a:pt x="34214" y="1028700"/>
                  </a:lnTo>
                  <a:lnTo>
                    <a:pt x="17873" y="1079500"/>
                  </a:lnTo>
                  <a:lnTo>
                    <a:pt x="16822" y="1079500"/>
                  </a:lnTo>
                  <a:lnTo>
                    <a:pt x="0" y="1130300"/>
                  </a:lnTo>
                  <a:close/>
                </a:path>
                <a:path w="1955800" h="2374900">
                  <a:moveTo>
                    <a:pt x="0" y="2070100"/>
                  </a:moveTo>
                  <a:lnTo>
                    <a:pt x="0" y="2006600"/>
                  </a:lnTo>
                  <a:lnTo>
                    <a:pt x="14721" y="1981200"/>
                  </a:lnTo>
                  <a:lnTo>
                    <a:pt x="16822" y="1981200"/>
                  </a:lnTo>
                  <a:lnTo>
                    <a:pt x="48561" y="1943100"/>
                  </a:lnTo>
                  <a:lnTo>
                    <a:pt x="84351" y="1905000"/>
                  </a:lnTo>
                  <a:lnTo>
                    <a:pt x="123712" y="1866900"/>
                  </a:lnTo>
                  <a:lnTo>
                    <a:pt x="166164" y="1841500"/>
                  </a:lnTo>
                  <a:lnTo>
                    <a:pt x="211226" y="1816100"/>
                  </a:lnTo>
                  <a:lnTo>
                    <a:pt x="258419" y="1803400"/>
                  </a:lnTo>
                  <a:lnTo>
                    <a:pt x="307261" y="1778000"/>
                  </a:lnTo>
                  <a:lnTo>
                    <a:pt x="399039" y="1739900"/>
                  </a:lnTo>
                  <a:lnTo>
                    <a:pt x="481932" y="1714500"/>
                  </a:lnTo>
                  <a:lnTo>
                    <a:pt x="522406" y="1689100"/>
                  </a:lnTo>
                  <a:lnTo>
                    <a:pt x="561795" y="1663700"/>
                  </a:lnTo>
                  <a:lnTo>
                    <a:pt x="599772" y="1638300"/>
                  </a:lnTo>
                  <a:lnTo>
                    <a:pt x="636010" y="1612900"/>
                  </a:lnTo>
                  <a:lnTo>
                    <a:pt x="670182" y="1587500"/>
                  </a:lnTo>
                  <a:lnTo>
                    <a:pt x="701961" y="1549400"/>
                  </a:lnTo>
                  <a:lnTo>
                    <a:pt x="731019" y="1498600"/>
                  </a:lnTo>
                  <a:lnTo>
                    <a:pt x="757029" y="1460500"/>
                  </a:lnTo>
                  <a:lnTo>
                    <a:pt x="779665" y="1409700"/>
                  </a:lnTo>
                  <a:lnTo>
                    <a:pt x="798599" y="1346200"/>
                  </a:lnTo>
                  <a:lnTo>
                    <a:pt x="816892" y="1282700"/>
                  </a:lnTo>
                  <a:lnTo>
                    <a:pt x="838991" y="1231900"/>
                  </a:lnTo>
                  <a:lnTo>
                    <a:pt x="864585" y="1193800"/>
                  </a:lnTo>
                  <a:lnTo>
                    <a:pt x="893364" y="1155700"/>
                  </a:lnTo>
                  <a:lnTo>
                    <a:pt x="925018" y="1117600"/>
                  </a:lnTo>
                  <a:lnTo>
                    <a:pt x="959237" y="1092200"/>
                  </a:lnTo>
                  <a:lnTo>
                    <a:pt x="995710" y="1054100"/>
                  </a:lnTo>
                  <a:lnTo>
                    <a:pt x="1034129" y="1028700"/>
                  </a:lnTo>
                  <a:lnTo>
                    <a:pt x="1074182" y="1003300"/>
                  </a:lnTo>
                  <a:lnTo>
                    <a:pt x="1115559" y="990600"/>
                  </a:lnTo>
                  <a:lnTo>
                    <a:pt x="1201046" y="939800"/>
                  </a:lnTo>
                  <a:lnTo>
                    <a:pt x="1241365" y="927100"/>
                  </a:lnTo>
                  <a:lnTo>
                    <a:pt x="1321572" y="876300"/>
                  </a:lnTo>
                  <a:lnTo>
                    <a:pt x="1360910" y="863600"/>
                  </a:lnTo>
                  <a:lnTo>
                    <a:pt x="1399369" y="838200"/>
                  </a:lnTo>
                  <a:lnTo>
                    <a:pt x="1436675" y="812800"/>
                  </a:lnTo>
                  <a:lnTo>
                    <a:pt x="1472551" y="774700"/>
                  </a:lnTo>
                  <a:lnTo>
                    <a:pt x="1506723" y="749300"/>
                  </a:lnTo>
                  <a:lnTo>
                    <a:pt x="1538915" y="711200"/>
                  </a:lnTo>
                  <a:lnTo>
                    <a:pt x="1568851" y="660400"/>
                  </a:lnTo>
                  <a:lnTo>
                    <a:pt x="1596257" y="622300"/>
                  </a:lnTo>
                  <a:lnTo>
                    <a:pt x="1620855" y="558800"/>
                  </a:lnTo>
                  <a:lnTo>
                    <a:pt x="1642372" y="508000"/>
                  </a:lnTo>
                  <a:lnTo>
                    <a:pt x="1658482" y="444500"/>
                  </a:lnTo>
                  <a:lnTo>
                    <a:pt x="1678191" y="406400"/>
                  </a:lnTo>
                  <a:lnTo>
                    <a:pt x="1701128" y="355600"/>
                  </a:lnTo>
                  <a:lnTo>
                    <a:pt x="1726922" y="317500"/>
                  </a:lnTo>
                  <a:lnTo>
                    <a:pt x="1755199" y="279400"/>
                  </a:lnTo>
                  <a:lnTo>
                    <a:pt x="1785589" y="254000"/>
                  </a:lnTo>
                  <a:lnTo>
                    <a:pt x="1817718" y="215900"/>
                  </a:lnTo>
                  <a:lnTo>
                    <a:pt x="1851216" y="190500"/>
                  </a:lnTo>
                  <a:lnTo>
                    <a:pt x="1885710" y="177800"/>
                  </a:lnTo>
                  <a:lnTo>
                    <a:pt x="1920828" y="152400"/>
                  </a:lnTo>
                  <a:lnTo>
                    <a:pt x="1917824" y="101600"/>
                  </a:lnTo>
                  <a:lnTo>
                    <a:pt x="1913542" y="50800"/>
                  </a:lnTo>
                  <a:lnTo>
                    <a:pt x="1907986" y="0"/>
                  </a:lnTo>
                  <a:lnTo>
                    <a:pt x="1940253" y="0"/>
                  </a:lnTo>
                  <a:lnTo>
                    <a:pt x="1947002" y="50800"/>
                  </a:lnTo>
                  <a:lnTo>
                    <a:pt x="1950704" y="101600"/>
                  </a:lnTo>
                  <a:lnTo>
                    <a:pt x="1953363" y="152400"/>
                  </a:lnTo>
                  <a:lnTo>
                    <a:pt x="1954565" y="190500"/>
                  </a:lnTo>
                  <a:lnTo>
                    <a:pt x="1922929" y="190500"/>
                  </a:lnTo>
                  <a:lnTo>
                    <a:pt x="1886952" y="215900"/>
                  </a:lnTo>
                  <a:lnTo>
                    <a:pt x="1851837" y="241300"/>
                  </a:lnTo>
                  <a:lnTo>
                    <a:pt x="1818052" y="266700"/>
                  </a:lnTo>
                  <a:lnTo>
                    <a:pt x="1786065" y="292100"/>
                  </a:lnTo>
                  <a:lnTo>
                    <a:pt x="1756344" y="330200"/>
                  </a:lnTo>
                  <a:lnTo>
                    <a:pt x="1729356" y="368300"/>
                  </a:lnTo>
                  <a:lnTo>
                    <a:pt x="1705570" y="419100"/>
                  </a:lnTo>
                  <a:lnTo>
                    <a:pt x="1685454" y="469900"/>
                  </a:lnTo>
                  <a:lnTo>
                    <a:pt x="1686504" y="469900"/>
                  </a:lnTo>
                  <a:lnTo>
                    <a:pt x="1683336" y="482600"/>
                  </a:lnTo>
                  <a:lnTo>
                    <a:pt x="1680069" y="495300"/>
                  </a:lnTo>
                  <a:lnTo>
                    <a:pt x="1676604" y="508000"/>
                  </a:lnTo>
                  <a:lnTo>
                    <a:pt x="1672845" y="520700"/>
                  </a:lnTo>
                  <a:lnTo>
                    <a:pt x="1671794" y="520700"/>
                  </a:lnTo>
                  <a:lnTo>
                    <a:pt x="1650988" y="571500"/>
                  </a:lnTo>
                  <a:lnTo>
                    <a:pt x="1627450" y="622300"/>
                  </a:lnTo>
                  <a:lnTo>
                    <a:pt x="1601407" y="673100"/>
                  </a:lnTo>
                  <a:lnTo>
                    <a:pt x="1573088" y="711200"/>
                  </a:lnTo>
                  <a:lnTo>
                    <a:pt x="1542719" y="749300"/>
                  </a:lnTo>
                  <a:lnTo>
                    <a:pt x="1510529" y="787400"/>
                  </a:lnTo>
                  <a:lnTo>
                    <a:pt x="1476743" y="812800"/>
                  </a:lnTo>
                  <a:lnTo>
                    <a:pt x="1441591" y="838200"/>
                  </a:lnTo>
                  <a:lnTo>
                    <a:pt x="1405299" y="863600"/>
                  </a:lnTo>
                  <a:lnTo>
                    <a:pt x="1368095" y="889000"/>
                  </a:lnTo>
                  <a:lnTo>
                    <a:pt x="1291860" y="939800"/>
                  </a:lnTo>
                  <a:lnTo>
                    <a:pt x="1253284" y="952500"/>
                  </a:lnTo>
                  <a:lnTo>
                    <a:pt x="1214706" y="977900"/>
                  </a:lnTo>
                  <a:lnTo>
                    <a:pt x="1171636" y="990600"/>
                  </a:lnTo>
                  <a:lnTo>
                    <a:pt x="1129336" y="1016000"/>
                  </a:lnTo>
                  <a:lnTo>
                    <a:pt x="1088137" y="1041400"/>
                  </a:lnTo>
                  <a:lnTo>
                    <a:pt x="1048372" y="1066800"/>
                  </a:lnTo>
                  <a:lnTo>
                    <a:pt x="1010374" y="1092200"/>
                  </a:lnTo>
                  <a:lnTo>
                    <a:pt x="974473" y="1117600"/>
                  </a:lnTo>
                  <a:lnTo>
                    <a:pt x="941002" y="1155700"/>
                  </a:lnTo>
                  <a:lnTo>
                    <a:pt x="910293" y="1181100"/>
                  </a:lnTo>
                  <a:lnTo>
                    <a:pt x="882678" y="1231900"/>
                  </a:lnTo>
                  <a:lnTo>
                    <a:pt x="858489" y="1270000"/>
                  </a:lnTo>
                  <a:lnTo>
                    <a:pt x="838057" y="1320800"/>
                  </a:lnTo>
                  <a:lnTo>
                    <a:pt x="821716" y="1384300"/>
                  </a:lnTo>
                  <a:lnTo>
                    <a:pt x="820665" y="1384300"/>
                  </a:lnTo>
                  <a:lnTo>
                    <a:pt x="799694" y="1435100"/>
                  </a:lnTo>
                  <a:lnTo>
                    <a:pt x="775297" y="1485900"/>
                  </a:lnTo>
                  <a:lnTo>
                    <a:pt x="747777" y="1536700"/>
                  </a:lnTo>
                  <a:lnTo>
                    <a:pt x="717440" y="1574800"/>
                  </a:lnTo>
                  <a:lnTo>
                    <a:pt x="684588" y="1612900"/>
                  </a:lnTo>
                  <a:lnTo>
                    <a:pt x="649527" y="1651000"/>
                  </a:lnTo>
                  <a:lnTo>
                    <a:pt x="612561" y="1676400"/>
                  </a:lnTo>
                  <a:lnTo>
                    <a:pt x="573993" y="1701800"/>
                  </a:lnTo>
                  <a:lnTo>
                    <a:pt x="534128" y="1714500"/>
                  </a:lnTo>
                  <a:lnTo>
                    <a:pt x="493270" y="1739900"/>
                  </a:lnTo>
                  <a:lnTo>
                    <a:pt x="451723" y="1752600"/>
                  </a:lnTo>
                  <a:lnTo>
                    <a:pt x="409792" y="1778000"/>
                  </a:lnTo>
                  <a:lnTo>
                    <a:pt x="317432" y="1816100"/>
                  </a:lnTo>
                  <a:lnTo>
                    <a:pt x="268401" y="1828800"/>
                  </a:lnTo>
                  <a:lnTo>
                    <a:pt x="221216" y="1854200"/>
                  </a:lnTo>
                  <a:lnTo>
                    <a:pt x="176409" y="1879600"/>
                  </a:lnTo>
                  <a:lnTo>
                    <a:pt x="134507" y="1905000"/>
                  </a:lnTo>
                  <a:lnTo>
                    <a:pt x="96041" y="1943100"/>
                  </a:lnTo>
                  <a:lnTo>
                    <a:pt x="61539" y="1981200"/>
                  </a:lnTo>
                  <a:lnTo>
                    <a:pt x="31533" y="2019300"/>
                  </a:lnTo>
                  <a:lnTo>
                    <a:pt x="29431" y="2019300"/>
                  </a:lnTo>
                  <a:lnTo>
                    <a:pt x="0" y="2070100"/>
                  </a:lnTo>
                  <a:close/>
                </a:path>
                <a:path w="1955800" h="2374900">
                  <a:moveTo>
                    <a:pt x="336547" y="2324100"/>
                  </a:moveTo>
                  <a:lnTo>
                    <a:pt x="153667" y="2324100"/>
                  </a:lnTo>
                  <a:lnTo>
                    <a:pt x="199751" y="2311400"/>
                  </a:lnTo>
                  <a:lnTo>
                    <a:pt x="245491" y="2311400"/>
                  </a:lnTo>
                  <a:lnTo>
                    <a:pt x="555063" y="2222500"/>
                  </a:lnTo>
                  <a:lnTo>
                    <a:pt x="597632" y="2197100"/>
                  </a:lnTo>
                  <a:lnTo>
                    <a:pt x="639751" y="2184400"/>
                  </a:lnTo>
                  <a:lnTo>
                    <a:pt x="681411" y="2159000"/>
                  </a:lnTo>
                  <a:lnTo>
                    <a:pt x="722597" y="2146300"/>
                  </a:lnTo>
                  <a:lnTo>
                    <a:pt x="763300" y="2120900"/>
                  </a:lnTo>
                  <a:lnTo>
                    <a:pt x="803508" y="2108200"/>
                  </a:lnTo>
                  <a:lnTo>
                    <a:pt x="882389" y="2057400"/>
                  </a:lnTo>
                  <a:lnTo>
                    <a:pt x="921039" y="2044700"/>
                  </a:lnTo>
                  <a:lnTo>
                    <a:pt x="996701" y="1993900"/>
                  </a:lnTo>
                  <a:lnTo>
                    <a:pt x="1033689" y="1968500"/>
                  </a:lnTo>
                  <a:lnTo>
                    <a:pt x="1070100" y="1943100"/>
                  </a:lnTo>
                  <a:lnTo>
                    <a:pt x="1105922" y="1905000"/>
                  </a:lnTo>
                  <a:lnTo>
                    <a:pt x="1141144" y="1879600"/>
                  </a:lnTo>
                  <a:lnTo>
                    <a:pt x="1175753" y="1854200"/>
                  </a:lnTo>
                  <a:lnTo>
                    <a:pt x="1209737" y="1828800"/>
                  </a:lnTo>
                  <a:lnTo>
                    <a:pt x="1243087" y="1790700"/>
                  </a:lnTo>
                  <a:lnTo>
                    <a:pt x="1275788" y="1765300"/>
                  </a:lnTo>
                  <a:lnTo>
                    <a:pt x="1307831" y="1727200"/>
                  </a:lnTo>
                  <a:lnTo>
                    <a:pt x="1339203" y="1701800"/>
                  </a:lnTo>
                  <a:lnTo>
                    <a:pt x="1369893" y="1663700"/>
                  </a:lnTo>
                  <a:lnTo>
                    <a:pt x="1399889" y="1638300"/>
                  </a:lnTo>
                  <a:lnTo>
                    <a:pt x="1429178" y="1600200"/>
                  </a:lnTo>
                  <a:lnTo>
                    <a:pt x="1457751" y="1562100"/>
                  </a:lnTo>
                  <a:lnTo>
                    <a:pt x="1485594" y="1536700"/>
                  </a:lnTo>
                  <a:lnTo>
                    <a:pt x="1512697" y="1498600"/>
                  </a:lnTo>
                  <a:lnTo>
                    <a:pt x="1539047" y="1460500"/>
                  </a:lnTo>
                  <a:lnTo>
                    <a:pt x="1564633" y="1422400"/>
                  </a:lnTo>
                  <a:lnTo>
                    <a:pt x="1589443" y="1384300"/>
                  </a:lnTo>
                  <a:lnTo>
                    <a:pt x="1613466" y="1346200"/>
                  </a:lnTo>
                  <a:lnTo>
                    <a:pt x="1636690" y="1308100"/>
                  </a:lnTo>
                  <a:lnTo>
                    <a:pt x="1659103" y="1270000"/>
                  </a:lnTo>
                  <a:lnTo>
                    <a:pt x="1680693" y="1231900"/>
                  </a:lnTo>
                  <a:lnTo>
                    <a:pt x="1701450" y="1193800"/>
                  </a:lnTo>
                  <a:lnTo>
                    <a:pt x="1721360" y="1143000"/>
                  </a:lnTo>
                  <a:lnTo>
                    <a:pt x="1740414" y="1104900"/>
                  </a:lnTo>
                  <a:lnTo>
                    <a:pt x="1758598" y="1066800"/>
                  </a:lnTo>
                  <a:lnTo>
                    <a:pt x="1775901" y="1028700"/>
                  </a:lnTo>
                  <a:lnTo>
                    <a:pt x="1792311" y="977900"/>
                  </a:lnTo>
                  <a:lnTo>
                    <a:pt x="1807818" y="939800"/>
                  </a:lnTo>
                  <a:lnTo>
                    <a:pt x="1822409" y="889000"/>
                  </a:lnTo>
                  <a:lnTo>
                    <a:pt x="1836072" y="850900"/>
                  </a:lnTo>
                  <a:lnTo>
                    <a:pt x="1848796" y="800100"/>
                  </a:lnTo>
                  <a:lnTo>
                    <a:pt x="1860569" y="762000"/>
                  </a:lnTo>
                  <a:lnTo>
                    <a:pt x="1871380" y="711200"/>
                  </a:lnTo>
                  <a:lnTo>
                    <a:pt x="1881216" y="673100"/>
                  </a:lnTo>
                  <a:lnTo>
                    <a:pt x="1890067" y="622300"/>
                  </a:lnTo>
                  <a:lnTo>
                    <a:pt x="1897920" y="584200"/>
                  </a:lnTo>
                  <a:lnTo>
                    <a:pt x="1904764" y="533400"/>
                  </a:lnTo>
                  <a:lnTo>
                    <a:pt x="1910587" y="482600"/>
                  </a:lnTo>
                  <a:lnTo>
                    <a:pt x="1915377" y="444500"/>
                  </a:lnTo>
                  <a:lnTo>
                    <a:pt x="1919123" y="393700"/>
                  </a:lnTo>
                  <a:lnTo>
                    <a:pt x="1921814" y="342900"/>
                  </a:lnTo>
                  <a:lnTo>
                    <a:pt x="1923436" y="292100"/>
                  </a:lnTo>
                  <a:lnTo>
                    <a:pt x="1923980" y="254000"/>
                  </a:lnTo>
                  <a:lnTo>
                    <a:pt x="1923972" y="241300"/>
                  </a:lnTo>
                  <a:lnTo>
                    <a:pt x="1923848" y="215900"/>
                  </a:lnTo>
                  <a:lnTo>
                    <a:pt x="1923537" y="203200"/>
                  </a:lnTo>
                  <a:lnTo>
                    <a:pt x="1922929" y="190500"/>
                  </a:lnTo>
                  <a:lnTo>
                    <a:pt x="1954565" y="190500"/>
                  </a:lnTo>
                  <a:lnTo>
                    <a:pt x="1954966" y="203200"/>
                  </a:lnTo>
                  <a:lnTo>
                    <a:pt x="1955503" y="254000"/>
                  </a:lnTo>
                  <a:lnTo>
                    <a:pt x="1954966" y="292100"/>
                  </a:lnTo>
                  <a:lnTo>
                    <a:pt x="1953363" y="342900"/>
                  </a:lnTo>
                  <a:lnTo>
                    <a:pt x="1950704" y="393700"/>
                  </a:lnTo>
                  <a:lnTo>
                    <a:pt x="1947002" y="444500"/>
                  </a:lnTo>
                  <a:lnTo>
                    <a:pt x="1942268" y="482600"/>
                  </a:lnTo>
                  <a:lnTo>
                    <a:pt x="1936513" y="533400"/>
                  </a:lnTo>
                  <a:lnTo>
                    <a:pt x="1929749" y="584200"/>
                  </a:lnTo>
                  <a:lnTo>
                    <a:pt x="1921986" y="622300"/>
                  </a:lnTo>
                  <a:lnTo>
                    <a:pt x="1913237" y="673100"/>
                  </a:lnTo>
                  <a:lnTo>
                    <a:pt x="1903513" y="711200"/>
                  </a:lnTo>
                  <a:lnTo>
                    <a:pt x="1892824" y="762000"/>
                  </a:lnTo>
                  <a:lnTo>
                    <a:pt x="1881184" y="812800"/>
                  </a:lnTo>
                  <a:lnTo>
                    <a:pt x="1868602" y="850900"/>
                  </a:lnTo>
                  <a:lnTo>
                    <a:pt x="1855090" y="901700"/>
                  </a:lnTo>
                  <a:lnTo>
                    <a:pt x="1840661" y="939800"/>
                  </a:lnTo>
                  <a:lnTo>
                    <a:pt x="1825324" y="977900"/>
                  </a:lnTo>
                  <a:lnTo>
                    <a:pt x="1809092" y="1028700"/>
                  </a:lnTo>
                  <a:lnTo>
                    <a:pt x="1791975" y="1066800"/>
                  </a:lnTo>
                  <a:lnTo>
                    <a:pt x="1773987" y="1104900"/>
                  </a:lnTo>
                  <a:lnTo>
                    <a:pt x="1755136" y="1155700"/>
                  </a:lnTo>
                  <a:lnTo>
                    <a:pt x="1735436" y="1193800"/>
                  </a:lnTo>
                  <a:lnTo>
                    <a:pt x="1714897" y="1231900"/>
                  </a:lnTo>
                  <a:lnTo>
                    <a:pt x="1693531" y="1270000"/>
                  </a:lnTo>
                  <a:lnTo>
                    <a:pt x="1671350" y="1308100"/>
                  </a:lnTo>
                  <a:lnTo>
                    <a:pt x="1648364" y="1346200"/>
                  </a:lnTo>
                  <a:lnTo>
                    <a:pt x="1624585" y="1384300"/>
                  </a:lnTo>
                  <a:lnTo>
                    <a:pt x="1600024" y="1422400"/>
                  </a:lnTo>
                  <a:lnTo>
                    <a:pt x="1574694" y="1460500"/>
                  </a:lnTo>
                  <a:lnTo>
                    <a:pt x="1548604" y="1498600"/>
                  </a:lnTo>
                  <a:lnTo>
                    <a:pt x="1521768" y="1536700"/>
                  </a:lnTo>
                  <a:lnTo>
                    <a:pt x="1494195" y="1574800"/>
                  </a:lnTo>
                  <a:lnTo>
                    <a:pt x="1465897" y="1600200"/>
                  </a:lnTo>
                  <a:lnTo>
                    <a:pt x="1436887" y="1638300"/>
                  </a:lnTo>
                  <a:lnTo>
                    <a:pt x="1407174" y="1676400"/>
                  </a:lnTo>
                  <a:lnTo>
                    <a:pt x="1376771" y="1701800"/>
                  </a:lnTo>
                  <a:lnTo>
                    <a:pt x="1345690" y="1739900"/>
                  </a:lnTo>
                  <a:lnTo>
                    <a:pt x="1313940" y="1765300"/>
                  </a:lnTo>
                  <a:lnTo>
                    <a:pt x="1281534" y="1803400"/>
                  </a:lnTo>
                  <a:lnTo>
                    <a:pt x="1248484" y="1828800"/>
                  </a:lnTo>
                  <a:lnTo>
                    <a:pt x="1214800" y="1866900"/>
                  </a:lnTo>
                  <a:lnTo>
                    <a:pt x="1180494" y="1892300"/>
                  </a:lnTo>
                  <a:lnTo>
                    <a:pt x="1145577" y="1917700"/>
                  </a:lnTo>
                  <a:lnTo>
                    <a:pt x="1110061" y="1943100"/>
                  </a:lnTo>
                  <a:lnTo>
                    <a:pt x="1073957" y="1968500"/>
                  </a:lnTo>
                  <a:lnTo>
                    <a:pt x="1037276" y="2006600"/>
                  </a:lnTo>
                  <a:lnTo>
                    <a:pt x="1000031" y="2032000"/>
                  </a:lnTo>
                  <a:lnTo>
                    <a:pt x="962232" y="2044700"/>
                  </a:lnTo>
                  <a:lnTo>
                    <a:pt x="885018" y="2095500"/>
                  </a:lnTo>
                  <a:lnTo>
                    <a:pt x="805726" y="2146300"/>
                  </a:lnTo>
                  <a:lnTo>
                    <a:pt x="765329" y="2159000"/>
                  </a:lnTo>
                  <a:lnTo>
                    <a:pt x="724447" y="2184400"/>
                  </a:lnTo>
                  <a:lnTo>
                    <a:pt x="683091" y="2197100"/>
                  </a:lnTo>
                  <a:lnTo>
                    <a:pt x="641272" y="2222500"/>
                  </a:lnTo>
                  <a:lnTo>
                    <a:pt x="513155" y="2260600"/>
                  </a:lnTo>
                  <a:lnTo>
                    <a:pt x="469600" y="2286000"/>
                  </a:lnTo>
                  <a:lnTo>
                    <a:pt x="336547" y="2324100"/>
                  </a:lnTo>
                  <a:close/>
                </a:path>
                <a:path w="1955800" h="2374900">
                  <a:moveTo>
                    <a:pt x="13623" y="2374900"/>
                  </a:moveTo>
                  <a:lnTo>
                    <a:pt x="0" y="2374900"/>
                  </a:lnTo>
                  <a:lnTo>
                    <a:pt x="0" y="2336800"/>
                  </a:lnTo>
                  <a:lnTo>
                    <a:pt x="60513" y="2336800"/>
                  </a:lnTo>
                  <a:lnTo>
                    <a:pt x="107250" y="2324100"/>
                  </a:lnTo>
                  <a:lnTo>
                    <a:pt x="291438" y="2324100"/>
                  </a:lnTo>
                  <a:lnTo>
                    <a:pt x="200152" y="2349500"/>
                  </a:lnTo>
                  <a:lnTo>
                    <a:pt x="153997" y="2349500"/>
                  </a:lnTo>
                  <a:lnTo>
                    <a:pt x="107517" y="2362200"/>
                  </a:lnTo>
                  <a:lnTo>
                    <a:pt x="60722" y="2362200"/>
                  </a:lnTo>
                  <a:lnTo>
                    <a:pt x="13623" y="2374900"/>
                  </a:lnTo>
                  <a:close/>
                </a:path>
              </a:pathLst>
            </a:custGeom>
            <a:solidFill>
              <a:srgbClr val="ECEC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300" y="1372557"/>
              <a:ext cx="3200399" cy="628649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-28" y="9154397"/>
            <a:ext cx="1314450" cy="1132205"/>
          </a:xfrm>
          <a:custGeom>
            <a:avLst/>
            <a:gdLst/>
            <a:ahLst/>
            <a:cxnLst/>
            <a:rect l="l" t="t" r="r" b="b"/>
            <a:pathLst>
              <a:path w="1314450" h="1132204">
                <a:moveTo>
                  <a:pt x="497012" y="391867"/>
                </a:moveTo>
                <a:lnTo>
                  <a:pt x="493520" y="409099"/>
                </a:lnTo>
                <a:lnTo>
                  <a:pt x="484011" y="423210"/>
                </a:lnTo>
                <a:lnTo>
                  <a:pt x="469939" y="432745"/>
                </a:lnTo>
                <a:lnTo>
                  <a:pt x="452755" y="436246"/>
                </a:lnTo>
                <a:lnTo>
                  <a:pt x="435570" y="432807"/>
                </a:lnTo>
                <a:lnTo>
                  <a:pt x="421498" y="423376"/>
                </a:lnTo>
                <a:lnTo>
                  <a:pt x="411989" y="409286"/>
                </a:lnTo>
                <a:lnTo>
                  <a:pt x="408497" y="391867"/>
                </a:lnTo>
                <a:lnTo>
                  <a:pt x="411989" y="374636"/>
                </a:lnTo>
                <a:lnTo>
                  <a:pt x="421498" y="360524"/>
                </a:lnTo>
                <a:lnTo>
                  <a:pt x="435570" y="350990"/>
                </a:lnTo>
                <a:lnTo>
                  <a:pt x="452755" y="347488"/>
                </a:lnTo>
                <a:lnTo>
                  <a:pt x="469939" y="350990"/>
                </a:lnTo>
                <a:lnTo>
                  <a:pt x="484011" y="360524"/>
                </a:lnTo>
                <a:lnTo>
                  <a:pt x="493520" y="374636"/>
                </a:lnTo>
                <a:lnTo>
                  <a:pt x="497012" y="391867"/>
                </a:lnTo>
                <a:close/>
              </a:path>
              <a:path w="1314450" h="1132204">
                <a:moveTo>
                  <a:pt x="497012" y="739800"/>
                </a:moveTo>
                <a:lnTo>
                  <a:pt x="493520" y="757031"/>
                </a:lnTo>
                <a:lnTo>
                  <a:pt x="484011" y="771142"/>
                </a:lnTo>
                <a:lnTo>
                  <a:pt x="469939" y="780677"/>
                </a:lnTo>
                <a:lnTo>
                  <a:pt x="452755" y="784179"/>
                </a:lnTo>
                <a:lnTo>
                  <a:pt x="435570" y="780677"/>
                </a:lnTo>
                <a:lnTo>
                  <a:pt x="421498" y="771142"/>
                </a:lnTo>
                <a:lnTo>
                  <a:pt x="411989" y="757031"/>
                </a:lnTo>
                <a:lnTo>
                  <a:pt x="408497" y="739800"/>
                </a:lnTo>
                <a:lnTo>
                  <a:pt x="411989" y="722568"/>
                </a:lnTo>
                <a:lnTo>
                  <a:pt x="421498" y="708457"/>
                </a:lnTo>
                <a:lnTo>
                  <a:pt x="435570" y="698922"/>
                </a:lnTo>
                <a:lnTo>
                  <a:pt x="452755" y="695420"/>
                </a:lnTo>
                <a:lnTo>
                  <a:pt x="469939" y="698922"/>
                </a:lnTo>
                <a:lnTo>
                  <a:pt x="484011" y="708457"/>
                </a:lnTo>
                <a:lnTo>
                  <a:pt x="493520" y="722568"/>
                </a:lnTo>
                <a:lnTo>
                  <a:pt x="497012" y="739800"/>
                </a:lnTo>
                <a:close/>
              </a:path>
              <a:path w="1314450" h="1132204">
                <a:moveTo>
                  <a:pt x="497012" y="1087288"/>
                </a:moveTo>
                <a:lnTo>
                  <a:pt x="493520" y="1104520"/>
                </a:lnTo>
                <a:lnTo>
                  <a:pt x="484011" y="1118631"/>
                </a:lnTo>
                <a:lnTo>
                  <a:pt x="469939" y="1128165"/>
                </a:lnTo>
                <a:lnTo>
                  <a:pt x="452755" y="1131667"/>
                </a:lnTo>
                <a:lnTo>
                  <a:pt x="435570" y="1128165"/>
                </a:lnTo>
                <a:lnTo>
                  <a:pt x="421498" y="1118631"/>
                </a:lnTo>
                <a:lnTo>
                  <a:pt x="411989" y="1104520"/>
                </a:lnTo>
                <a:lnTo>
                  <a:pt x="408497" y="1087288"/>
                </a:lnTo>
                <a:lnTo>
                  <a:pt x="411989" y="1070057"/>
                </a:lnTo>
                <a:lnTo>
                  <a:pt x="421498" y="1055945"/>
                </a:lnTo>
                <a:lnTo>
                  <a:pt x="435570" y="1046411"/>
                </a:lnTo>
                <a:lnTo>
                  <a:pt x="452755" y="1042909"/>
                </a:lnTo>
                <a:lnTo>
                  <a:pt x="469939" y="1046411"/>
                </a:lnTo>
                <a:lnTo>
                  <a:pt x="484011" y="1055945"/>
                </a:lnTo>
                <a:lnTo>
                  <a:pt x="493520" y="1070057"/>
                </a:lnTo>
                <a:lnTo>
                  <a:pt x="497012" y="1087288"/>
                </a:lnTo>
                <a:close/>
              </a:path>
              <a:path w="1314450" h="1132204">
                <a:moveTo>
                  <a:pt x="497012" y="44379"/>
                </a:moveTo>
                <a:lnTo>
                  <a:pt x="493520" y="61610"/>
                </a:lnTo>
                <a:lnTo>
                  <a:pt x="484011" y="75721"/>
                </a:lnTo>
                <a:lnTo>
                  <a:pt x="469939" y="85256"/>
                </a:lnTo>
                <a:lnTo>
                  <a:pt x="452755" y="88758"/>
                </a:lnTo>
                <a:lnTo>
                  <a:pt x="435570" y="85256"/>
                </a:lnTo>
                <a:lnTo>
                  <a:pt x="421498" y="75721"/>
                </a:lnTo>
                <a:lnTo>
                  <a:pt x="411989" y="61610"/>
                </a:lnTo>
                <a:lnTo>
                  <a:pt x="408497" y="44379"/>
                </a:lnTo>
                <a:lnTo>
                  <a:pt x="411989" y="27147"/>
                </a:lnTo>
                <a:lnTo>
                  <a:pt x="421498" y="13036"/>
                </a:lnTo>
                <a:lnTo>
                  <a:pt x="435570" y="3501"/>
                </a:lnTo>
                <a:lnTo>
                  <a:pt x="452755" y="0"/>
                </a:lnTo>
                <a:lnTo>
                  <a:pt x="469939" y="3501"/>
                </a:lnTo>
                <a:lnTo>
                  <a:pt x="484011" y="13036"/>
                </a:lnTo>
                <a:lnTo>
                  <a:pt x="493520" y="27147"/>
                </a:lnTo>
                <a:lnTo>
                  <a:pt x="497012" y="44379"/>
                </a:lnTo>
                <a:close/>
              </a:path>
              <a:path w="1314450" h="1132204">
                <a:moveTo>
                  <a:pt x="905952" y="391867"/>
                </a:moveTo>
                <a:lnTo>
                  <a:pt x="902460" y="409099"/>
                </a:lnTo>
                <a:lnTo>
                  <a:pt x="892951" y="423210"/>
                </a:lnTo>
                <a:lnTo>
                  <a:pt x="878879" y="432745"/>
                </a:lnTo>
                <a:lnTo>
                  <a:pt x="861694" y="436246"/>
                </a:lnTo>
                <a:lnTo>
                  <a:pt x="844510" y="432807"/>
                </a:lnTo>
                <a:lnTo>
                  <a:pt x="830438" y="423376"/>
                </a:lnTo>
                <a:lnTo>
                  <a:pt x="820929" y="409286"/>
                </a:lnTo>
                <a:lnTo>
                  <a:pt x="817437" y="391867"/>
                </a:lnTo>
                <a:lnTo>
                  <a:pt x="820929" y="374636"/>
                </a:lnTo>
                <a:lnTo>
                  <a:pt x="830438" y="360524"/>
                </a:lnTo>
                <a:lnTo>
                  <a:pt x="844510" y="350990"/>
                </a:lnTo>
                <a:lnTo>
                  <a:pt x="861694" y="347488"/>
                </a:lnTo>
                <a:lnTo>
                  <a:pt x="878879" y="350990"/>
                </a:lnTo>
                <a:lnTo>
                  <a:pt x="892951" y="360524"/>
                </a:lnTo>
                <a:lnTo>
                  <a:pt x="902460" y="374636"/>
                </a:lnTo>
                <a:lnTo>
                  <a:pt x="905952" y="391867"/>
                </a:lnTo>
                <a:close/>
              </a:path>
              <a:path w="1314450" h="1132204">
                <a:moveTo>
                  <a:pt x="905952" y="739800"/>
                </a:moveTo>
                <a:lnTo>
                  <a:pt x="902460" y="757031"/>
                </a:lnTo>
                <a:lnTo>
                  <a:pt x="892951" y="771142"/>
                </a:lnTo>
                <a:lnTo>
                  <a:pt x="878879" y="780677"/>
                </a:lnTo>
                <a:lnTo>
                  <a:pt x="861694" y="784179"/>
                </a:lnTo>
                <a:lnTo>
                  <a:pt x="844510" y="780677"/>
                </a:lnTo>
                <a:lnTo>
                  <a:pt x="830438" y="771142"/>
                </a:lnTo>
                <a:lnTo>
                  <a:pt x="820929" y="757031"/>
                </a:lnTo>
                <a:lnTo>
                  <a:pt x="817437" y="739800"/>
                </a:lnTo>
                <a:lnTo>
                  <a:pt x="820929" y="722568"/>
                </a:lnTo>
                <a:lnTo>
                  <a:pt x="830438" y="708457"/>
                </a:lnTo>
                <a:lnTo>
                  <a:pt x="844510" y="698922"/>
                </a:lnTo>
                <a:lnTo>
                  <a:pt x="861694" y="695420"/>
                </a:lnTo>
                <a:lnTo>
                  <a:pt x="878879" y="698922"/>
                </a:lnTo>
                <a:lnTo>
                  <a:pt x="892951" y="708457"/>
                </a:lnTo>
                <a:lnTo>
                  <a:pt x="902460" y="722568"/>
                </a:lnTo>
                <a:lnTo>
                  <a:pt x="905952" y="739800"/>
                </a:lnTo>
                <a:close/>
              </a:path>
              <a:path w="1314450" h="1132204">
                <a:moveTo>
                  <a:pt x="905952" y="1087288"/>
                </a:moveTo>
                <a:lnTo>
                  <a:pt x="902460" y="1104520"/>
                </a:lnTo>
                <a:lnTo>
                  <a:pt x="892951" y="1118631"/>
                </a:lnTo>
                <a:lnTo>
                  <a:pt x="878879" y="1128165"/>
                </a:lnTo>
                <a:lnTo>
                  <a:pt x="861694" y="1131667"/>
                </a:lnTo>
                <a:lnTo>
                  <a:pt x="844510" y="1128165"/>
                </a:lnTo>
                <a:lnTo>
                  <a:pt x="830438" y="1118631"/>
                </a:lnTo>
                <a:lnTo>
                  <a:pt x="820929" y="1104520"/>
                </a:lnTo>
                <a:lnTo>
                  <a:pt x="817437" y="1087288"/>
                </a:lnTo>
                <a:lnTo>
                  <a:pt x="820929" y="1070057"/>
                </a:lnTo>
                <a:lnTo>
                  <a:pt x="830438" y="1055945"/>
                </a:lnTo>
                <a:lnTo>
                  <a:pt x="844510" y="1046411"/>
                </a:lnTo>
                <a:lnTo>
                  <a:pt x="861694" y="1042909"/>
                </a:lnTo>
                <a:lnTo>
                  <a:pt x="878879" y="1046411"/>
                </a:lnTo>
                <a:lnTo>
                  <a:pt x="892951" y="1055945"/>
                </a:lnTo>
                <a:lnTo>
                  <a:pt x="902460" y="1070057"/>
                </a:lnTo>
                <a:lnTo>
                  <a:pt x="905952" y="1087288"/>
                </a:lnTo>
                <a:close/>
              </a:path>
              <a:path w="1314450" h="1132204">
                <a:moveTo>
                  <a:pt x="905952" y="44379"/>
                </a:moveTo>
                <a:lnTo>
                  <a:pt x="902460" y="61610"/>
                </a:lnTo>
                <a:lnTo>
                  <a:pt x="892951" y="75721"/>
                </a:lnTo>
                <a:lnTo>
                  <a:pt x="878879" y="85256"/>
                </a:lnTo>
                <a:lnTo>
                  <a:pt x="861694" y="88758"/>
                </a:lnTo>
                <a:lnTo>
                  <a:pt x="844510" y="85256"/>
                </a:lnTo>
                <a:lnTo>
                  <a:pt x="830438" y="75721"/>
                </a:lnTo>
                <a:lnTo>
                  <a:pt x="820929" y="61610"/>
                </a:lnTo>
                <a:lnTo>
                  <a:pt x="817437" y="44379"/>
                </a:lnTo>
                <a:lnTo>
                  <a:pt x="820929" y="27147"/>
                </a:lnTo>
                <a:lnTo>
                  <a:pt x="830438" y="13036"/>
                </a:lnTo>
                <a:lnTo>
                  <a:pt x="844510" y="3501"/>
                </a:lnTo>
                <a:lnTo>
                  <a:pt x="861694" y="0"/>
                </a:lnTo>
                <a:lnTo>
                  <a:pt x="878879" y="3501"/>
                </a:lnTo>
                <a:lnTo>
                  <a:pt x="892951" y="13036"/>
                </a:lnTo>
                <a:lnTo>
                  <a:pt x="902460" y="27147"/>
                </a:lnTo>
                <a:lnTo>
                  <a:pt x="905952" y="44379"/>
                </a:lnTo>
                <a:close/>
              </a:path>
              <a:path w="1314450" h="1132204">
                <a:moveTo>
                  <a:pt x="88515" y="391867"/>
                </a:moveTo>
                <a:lnTo>
                  <a:pt x="85022" y="409099"/>
                </a:lnTo>
                <a:lnTo>
                  <a:pt x="75514" y="423210"/>
                </a:lnTo>
                <a:lnTo>
                  <a:pt x="61441" y="432745"/>
                </a:lnTo>
                <a:lnTo>
                  <a:pt x="44257" y="436246"/>
                </a:lnTo>
                <a:lnTo>
                  <a:pt x="27073" y="432807"/>
                </a:lnTo>
                <a:lnTo>
                  <a:pt x="13000" y="423376"/>
                </a:lnTo>
                <a:lnTo>
                  <a:pt x="3492" y="409286"/>
                </a:lnTo>
                <a:lnTo>
                  <a:pt x="0" y="391867"/>
                </a:lnTo>
                <a:lnTo>
                  <a:pt x="3492" y="374636"/>
                </a:lnTo>
                <a:lnTo>
                  <a:pt x="13000" y="360524"/>
                </a:lnTo>
                <a:lnTo>
                  <a:pt x="27073" y="350990"/>
                </a:lnTo>
                <a:lnTo>
                  <a:pt x="44257" y="347488"/>
                </a:lnTo>
                <a:lnTo>
                  <a:pt x="61441" y="350990"/>
                </a:lnTo>
                <a:lnTo>
                  <a:pt x="75514" y="360524"/>
                </a:lnTo>
                <a:lnTo>
                  <a:pt x="85022" y="374636"/>
                </a:lnTo>
                <a:lnTo>
                  <a:pt x="88515" y="391867"/>
                </a:lnTo>
                <a:close/>
              </a:path>
              <a:path w="1314450" h="1132204">
                <a:moveTo>
                  <a:pt x="88515" y="739800"/>
                </a:moveTo>
                <a:lnTo>
                  <a:pt x="85022" y="757031"/>
                </a:lnTo>
                <a:lnTo>
                  <a:pt x="75514" y="771142"/>
                </a:lnTo>
                <a:lnTo>
                  <a:pt x="61441" y="780677"/>
                </a:lnTo>
                <a:lnTo>
                  <a:pt x="44257" y="784179"/>
                </a:lnTo>
                <a:lnTo>
                  <a:pt x="27073" y="780677"/>
                </a:lnTo>
                <a:lnTo>
                  <a:pt x="13000" y="771142"/>
                </a:lnTo>
                <a:lnTo>
                  <a:pt x="3492" y="757031"/>
                </a:lnTo>
                <a:lnTo>
                  <a:pt x="0" y="739800"/>
                </a:lnTo>
                <a:lnTo>
                  <a:pt x="3492" y="722568"/>
                </a:lnTo>
                <a:lnTo>
                  <a:pt x="13000" y="708457"/>
                </a:lnTo>
                <a:lnTo>
                  <a:pt x="27073" y="698922"/>
                </a:lnTo>
                <a:lnTo>
                  <a:pt x="44257" y="695420"/>
                </a:lnTo>
                <a:lnTo>
                  <a:pt x="61441" y="698922"/>
                </a:lnTo>
                <a:lnTo>
                  <a:pt x="75514" y="708457"/>
                </a:lnTo>
                <a:lnTo>
                  <a:pt x="85022" y="722568"/>
                </a:lnTo>
                <a:lnTo>
                  <a:pt x="88515" y="739800"/>
                </a:lnTo>
                <a:close/>
              </a:path>
              <a:path w="1314450" h="1132204">
                <a:moveTo>
                  <a:pt x="88515" y="1087288"/>
                </a:moveTo>
                <a:lnTo>
                  <a:pt x="85022" y="1104520"/>
                </a:lnTo>
                <a:lnTo>
                  <a:pt x="75514" y="1118631"/>
                </a:lnTo>
                <a:lnTo>
                  <a:pt x="61441" y="1128165"/>
                </a:lnTo>
                <a:lnTo>
                  <a:pt x="44257" y="1131667"/>
                </a:lnTo>
                <a:lnTo>
                  <a:pt x="27073" y="1128165"/>
                </a:lnTo>
                <a:lnTo>
                  <a:pt x="13000" y="1118631"/>
                </a:lnTo>
                <a:lnTo>
                  <a:pt x="3492" y="1104520"/>
                </a:lnTo>
                <a:lnTo>
                  <a:pt x="0" y="1087288"/>
                </a:lnTo>
                <a:lnTo>
                  <a:pt x="3492" y="1070057"/>
                </a:lnTo>
                <a:lnTo>
                  <a:pt x="13000" y="1055945"/>
                </a:lnTo>
                <a:lnTo>
                  <a:pt x="27073" y="1046411"/>
                </a:lnTo>
                <a:lnTo>
                  <a:pt x="44257" y="1042909"/>
                </a:lnTo>
                <a:lnTo>
                  <a:pt x="61441" y="1046411"/>
                </a:lnTo>
                <a:lnTo>
                  <a:pt x="75514" y="1055945"/>
                </a:lnTo>
                <a:lnTo>
                  <a:pt x="85022" y="1070057"/>
                </a:lnTo>
                <a:lnTo>
                  <a:pt x="88515" y="1087288"/>
                </a:lnTo>
                <a:close/>
              </a:path>
              <a:path w="1314450" h="1132204">
                <a:moveTo>
                  <a:pt x="88515" y="44379"/>
                </a:moveTo>
                <a:lnTo>
                  <a:pt x="85022" y="61610"/>
                </a:lnTo>
                <a:lnTo>
                  <a:pt x="75514" y="75721"/>
                </a:lnTo>
                <a:lnTo>
                  <a:pt x="61441" y="85256"/>
                </a:lnTo>
                <a:lnTo>
                  <a:pt x="44257" y="88758"/>
                </a:lnTo>
                <a:lnTo>
                  <a:pt x="27073" y="85256"/>
                </a:lnTo>
                <a:lnTo>
                  <a:pt x="13000" y="75721"/>
                </a:lnTo>
                <a:lnTo>
                  <a:pt x="3492" y="61610"/>
                </a:lnTo>
                <a:lnTo>
                  <a:pt x="0" y="44379"/>
                </a:lnTo>
                <a:lnTo>
                  <a:pt x="3492" y="27147"/>
                </a:lnTo>
                <a:lnTo>
                  <a:pt x="13000" y="13036"/>
                </a:lnTo>
                <a:lnTo>
                  <a:pt x="27073" y="3501"/>
                </a:lnTo>
                <a:lnTo>
                  <a:pt x="44257" y="0"/>
                </a:lnTo>
                <a:lnTo>
                  <a:pt x="61441" y="3501"/>
                </a:lnTo>
                <a:lnTo>
                  <a:pt x="75514" y="13036"/>
                </a:lnTo>
                <a:lnTo>
                  <a:pt x="85022" y="27147"/>
                </a:lnTo>
                <a:lnTo>
                  <a:pt x="88515" y="44379"/>
                </a:lnTo>
                <a:close/>
              </a:path>
              <a:path w="1314450" h="1132204">
                <a:moveTo>
                  <a:pt x="1314449" y="391867"/>
                </a:moveTo>
                <a:lnTo>
                  <a:pt x="1310957" y="409099"/>
                </a:lnTo>
                <a:lnTo>
                  <a:pt x="1301449" y="423210"/>
                </a:lnTo>
                <a:lnTo>
                  <a:pt x="1287376" y="432745"/>
                </a:lnTo>
                <a:lnTo>
                  <a:pt x="1270192" y="436246"/>
                </a:lnTo>
                <a:lnTo>
                  <a:pt x="1253008" y="432807"/>
                </a:lnTo>
                <a:lnTo>
                  <a:pt x="1238935" y="423376"/>
                </a:lnTo>
                <a:lnTo>
                  <a:pt x="1229427" y="409286"/>
                </a:lnTo>
                <a:lnTo>
                  <a:pt x="1225934" y="391867"/>
                </a:lnTo>
                <a:lnTo>
                  <a:pt x="1229427" y="374636"/>
                </a:lnTo>
                <a:lnTo>
                  <a:pt x="1238935" y="360524"/>
                </a:lnTo>
                <a:lnTo>
                  <a:pt x="1253008" y="350990"/>
                </a:lnTo>
                <a:lnTo>
                  <a:pt x="1270192" y="347488"/>
                </a:lnTo>
                <a:lnTo>
                  <a:pt x="1287376" y="350990"/>
                </a:lnTo>
                <a:lnTo>
                  <a:pt x="1301449" y="360524"/>
                </a:lnTo>
                <a:lnTo>
                  <a:pt x="1310957" y="374636"/>
                </a:lnTo>
                <a:lnTo>
                  <a:pt x="1314449" y="391867"/>
                </a:lnTo>
                <a:close/>
              </a:path>
              <a:path w="1314450" h="1132204">
                <a:moveTo>
                  <a:pt x="1314449" y="739800"/>
                </a:moveTo>
                <a:lnTo>
                  <a:pt x="1310957" y="757031"/>
                </a:lnTo>
                <a:lnTo>
                  <a:pt x="1301449" y="771142"/>
                </a:lnTo>
                <a:lnTo>
                  <a:pt x="1287376" y="780677"/>
                </a:lnTo>
                <a:lnTo>
                  <a:pt x="1270192" y="784179"/>
                </a:lnTo>
                <a:lnTo>
                  <a:pt x="1253008" y="780677"/>
                </a:lnTo>
                <a:lnTo>
                  <a:pt x="1238935" y="771142"/>
                </a:lnTo>
                <a:lnTo>
                  <a:pt x="1229427" y="757031"/>
                </a:lnTo>
                <a:lnTo>
                  <a:pt x="1225934" y="739800"/>
                </a:lnTo>
                <a:lnTo>
                  <a:pt x="1229427" y="722568"/>
                </a:lnTo>
                <a:lnTo>
                  <a:pt x="1238935" y="708457"/>
                </a:lnTo>
                <a:lnTo>
                  <a:pt x="1253008" y="698922"/>
                </a:lnTo>
                <a:lnTo>
                  <a:pt x="1270192" y="695420"/>
                </a:lnTo>
                <a:lnTo>
                  <a:pt x="1287376" y="698922"/>
                </a:lnTo>
                <a:lnTo>
                  <a:pt x="1301449" y="708457"/>
                </a:lnTo>
                <a:lnTo>
                  <a:pt x="1310957" y="722568"/>
                </a:lnTo>
                <a:lnTo>
                  <a:pt x="1314449" y="739800"/>
                </a:lnTo>
                <a:close/>
              </a:path>
              <a:path w="1314450" h="1132204">
                <a:moveTo>
                  <a:pt x="1314449" y="1087288"/>
                </a:moveTo>
                <a:lnTo>
                  <a:pt x="1310957" y="1104520"/>
                </a:lnTo>
                <a:lnTo>
                  <a:pt x="1301449" y="1118631"/>
                </a:lnTo>
                <a:lnTo>
                  <a:pt x="1287376" y="1128165"/>
                </a:lnTo>
                <a:lnTo>
                  <a:pt x="1270192" y="1131667"/>
                </a:lnTo>
                <a:lnTo>
                  <a:pt x="1253008" y="1128165"/>
                </a:lnTo>
                <a:lnTo>
                  <a:pt x="1238935" y="1118631"/>
                </a:lnTo>
                <a:lnTo>
                  <a:pt x="1229427" y="1104520"/>
                </a:lnTo>
                <a:lnTo>
                  <a:pt x="1225934" y="1087288"/>
                </a:lnTo>
                <a:lnTo>
                  <a:pt x="1229427" y="1070057"/>
                </a:lnTo>
                <a:lnTo>
                  <a:pt x="1238935" y="1055945"/>
                </a:lnTo>
                <a:lnTo>
                  <a:pt x="1253008" y="1046411"/>
                </a:lnTo>
                <a:lnTo>
                  <a:pt x="1270192" y="1042909"/>
                </a:lnTo>
                <a:lnTo>
                  <a:pt x="1287376" y="1046411"/>
                </a:lnTo>
                <a:lnTo>
                  <a:pt x="1301449" y="1055945"/>
                </a:lnTo>
                <a:lnTo>
                  <a:pt x="1310957" y="1070057"/>
                </a:lnTo>
                <a:lnTo>
                  <a:pt x="1314449" y="1087288"/>
                </a:lnTo>
                <a:close/>
              </a:path>
              <a:path w="1314450" h="1132204">
                <a:moveTo>
                  <a:pt x="1314449" y="44379"/>
                </a:moveTo>
                <a:lnTo>
                  <a:pt x="1310957" y="61610"/>
                </a:lnTo>
                <a:lnTo>
                  <a:pt x="1301449" y="75721"/>
                </a:lnTo>
                <a:lnTo>
                  <a:pt x="1287376" y="85256"/>
                </a:lnTo>
                <a:lnTo>
                  <a:pt x="1270192" y="88758"/>
                </a:lnTo>
                <a:lnTo>
                  <a:pt x="1253008" y="85256"/>
                </a:lnTo>
                <a:lnTo>
                  <a:pt x="1238935" y="75721"/>
                </a:lnTo>
                <a:lnTo>
                  <a:pt x="1229427" y="61610"/>
                </a:lnTo>
                <a:lnTo>
                  <a:pt x="1225934" y="44379"/>
                </a:lnTo>
                <a:lnTo>
                  <a:pt x="1229427" y="27147"/>
                </a:lnTo>
                <a:lnTo>
                  <a:pt x="1238935" y="13036"/>
                </a:lnTo>
                <a:lnTo>
                  <a:pt x="1253008" y="3501"/>
                </a:lnTo>
                <a:lnTo>
                  <a:pt x="1270192" y="0"/>
                </a:lnTo>
                <a:lnTo>
                  <a:pt x="1287376" y="3501"/>
                </a:lnTo>
                <a:lnTo>
                  <a:pt x="1301449" y="13036"/>
                </a:lnTo>
                <a:lnTo>
                  <a:pt x="1310957" y="27147"/>
                </a:lnTo>
                <a:lnTo>
                  <a:pt x="1314449" y="4437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973370" y="0"/>
            <a:ext cx="1314450" cy="1132205"/>
          </a:xfrm>
          <a:custGeom>
            <a:avLst/>
            <a:gdLst/>
            <a:ahLst/>
            <a:cxnLst/>
            <a:rect l="l" t="t" r="r" b="b"/>
            <a:pathLst>
              <a:path w="1314450" h="1132205">
                <a:moveTo>
                  <a:pt x="497012" y="391867"/>
                </a:moveTo>
                <a:lnTo>
                  <a:pt x="493520" y="409099"/>
                </a:lnTo>
                <a:lnTo>
                  <a:pt x="484011" y="423210"/>
                </a:lnTo>
                <a:lnTo>
                  <a:pt x="469939" y="432745"/>
                </a:lnTo>
                <a:lnTo>
                  <a:pt x="452755" y="436246"/>
                </a:lnTo>
                <a:lnTo>
                  <a:pt x="435570" y="432807"/>
                </a:lnTo>
                <a:lnTo>
                  <a:pt x="421498" y="423376"/>
                </a:lnTo>
                <a:lnTo>
                  <a:pt x="411989" y="409286"/>
                </a:lnTo>
                <a:lnTo>
                  <a:pt x="408497" y="391867"/>
                </a:lnTo>
                <a:lnTo>
                  <a:pt x="411989" y="374636"/>
                </a:lnTo>
                <a:lnTo>
                  <a:pt x="421498" y="360524"/>
                </a:lnTo>
                <a:lnTo>
                  <a:pt x="435570" y="350990"/>
                </a:lnTo>
                <a:lnTo>
                  <a:pt x="452755" y="347488"/>
                </a:lnTo>
                <a:lnTo>
                  <a:pt x="469939" y="350990"/>
                </a:lnTo>
                <a:lnTo>
                  <a:pt x="484011" y="360524"/>
                </a:lnTo>
                <a:lnTo>
                  <a:pt x="493520" y="374636"/>
                </a:lnTo>
                <a:lnTo>
                  <a:pt x="497012" y="391867"/>
                </a:lnTo>
                <a:close/>
              </a:path>
              <a:path w="1314450" h="1132205">
                <a:moveTo>
                  <a:pt x="497012" y="739800"/>
                </a:moveTo>
                <a:lnTo>
                  <a:pt x="493520" y="757031"/>
                </a:lnTo>
                <a:lnTo>
                  <a:pt x="484011" y="771142"/>
                </a:lnTo>
                <a:lnTo>
                  <a:pt x="469939" y="780677"/>
                </a:lnTo>
                <a:lnTo>
                  <a:pt x="452755" y="784179"/>
                </a:lnTo>
                <a:lnTo>
                  <a:pt x="435570" y="780677"/>
                </a:lnTo>
                <a:lnTo>
                  <a:pt x="421498" y="771142"/>
                </a:lnTo>
                <a:lnTo>
                  <a:pt x="411989" y="757031"/>
                </a:lnTo>
                <a:lnTo>
                  <a:pt x="408497" y="739800"/>
                </a:lnTo>
                <a:lnTo>
                  <a:pt x="411989" y="722568"/>
                </a:lnTo>
                <a:lnTo>
                  <a:pt x="421498" y="708457"/>
                </a:lnTo>
                <a:lnTo>
                  <a:pt x="435570" y="698922"/>
                </a:lnTo>
                <a:lnTo>
                  <a:pt x="452755" y="695420"/>
                </a:lnTo>
                <a:lnTo>
                  <a:pt x="469939" y="698922"/>
                </a:lnTo>
                <a:lnTo>
                  <a:pt x="484011" y="708457"/>
                </a:lnTo>
                <a:lnTo>
                  <a:pt x="493520" y="722568"/>
                </a:lnTo>
                <a:lnTo>
                  <a:pt x="497012" y="739800"/>
                </a:lnTo>
                <a:close/>
              </a:path>
              <a:path w="1314450" h="1132205">
                <a:moveTo>
                  <a:pt x="497012" y="1087288"/>
                </a:moveTo>
                <a:lnTo>
                  <a:pt x="493520" y="1104520"/>
                </a:lnTo>
                <a:lnTo>
                  <a:pt x="484011" y="1118631"/>
                </a:lnTo>
                <a:lnTo>
                  <a:pt x="469939" y="1128165"/>
                </a:lnTo>
                <a:lnTo>
                  <a:pt x="452755" y="1131667"/>
                </a:lnTo>
                <a:lnTo>
                  <a:pt x="435570" y="1128165"/>
                </a:lnTo>
                <a:lnTo>
                  <a:pt x="421498" y="1118631"/>
                </a:lnTo>
                <a:lnTo>
                  <a:pt x="411989" y="1104520"/>
                </a:lnTo>
                <a:lnTo>
                  <a:pt x="408497" y="1087288"/>
                </a:lnTo>
                <a:lnTo>
                  <a:pt x="411989" y="1070057"/>
                </a:lnTo>
                <a:lnTo>
                  <a:pt x="421498" y="1055945"/>
                </a:lnTo>
                <a:lnTo>
                  <a:pt x="435570" y="1046411"/>
                </a:lnTo>
                <a:lnTo>
                  <a:pt x="452755" y="1042909"/>
                </a:lnTo>
                <a:lnTo>
                  <a:pt x="469939" y="1046411"/>
                </a:lnTo>
                <a:lnTo>
                  <a:pt x="484011" y="1055945"/>
                </a:lnTo>
                <a:lnTo>
                  <a:pt x="493520" y="1070057"/>
                </a:lnTo>
                <a:lnTo>
                  <a:pt x="497012" y="1087288"/>
                </a:lnTo>
                <a:close/>
              </a:path>
              <a:path w="1314450" h="1132205">
                <a:moveTo>
                  <a:pt x="497012" y="44379"/>
                </a:moveTo>
                <a:lnTo>
                  <a:pt x="493520" y="61610"/>
                </a:lnTo>
                <a:lnTo>
                  <a:pt x="484011" y="75721"/>
                </a:lnTo>
                <a:lnTo>
                  <a:pt x="469939" y="85256"/>
                </a:lnTo>
                <a:lnTo>
                  <a:pt x="452755" y="88758"/>
                </a:lnTo>
                <a:lnTo>
                  <a:pt x="435570" y="85256"/>
                </a:lnTo>
                <a:lnTo>
                  <a:pt x="421498" y="75721"/>
                </a:lnTo>
                <a:lnTo>
                  <a:pt x="411989" y="61610"/>
                </a:lnTo>
                <a:lnTo>
                  <a:pt x="408497" y="44379"/>
                </a:lnTo>
                <a:lnTo>
                  <a:pt x="411989" y="27147"/>
                </a:lnTo>
                <a:lnTo>
                  <a:pt x="421498" y="13036"/>
                </a:lnTo>
                <a:lnTo>
                  <a:pt x="435570" y="3501"/>
                </a:lnTo>
                <a:lnTo>
                  <a:pt x="452755" y="0"/>
                </a:lnTo>
                <a:lnTo>
                  <a:pt x="469939" y="3501"/>
                </a:lnTo>
                <a:lnTo>
                  <a:pt x="484011" y="13036"/>
                </a:lnTo>
                <a:lnTo>
                  <a:pt x="493520" y="27147"/>
                </a:lnTo>
                <a:lnTo>
                  <a:pt x="497012" y="44379"/>
                </a:lnTo>
                <a:close/>
              </a:path>
              <a:path w="1314450" h="1132205">
                <a:moveTo>
                  <a:pt x="905952" y="391867"/>
                </a:moveTo>
                <a:lnTo>
                  <a:pt x="902460" y="409099"/>
                </a:lnTo>
                <a:lnTo>
                  <a:pt x="892951" y="423210"/>
                </a:lnTo>
                <a:lnTo>
                  <a:pt x="878879" y="432745"/>
                </a:lnTo>
                <a:lnTo>
                  <a:pt x="861694" y="436246"/>
                </a:lnTo>
                <a:lnTo>
                  <a:pt x="844510" y="432807"/>
                </a:lnTo>
                <a:lnTo>
                  <a:pt x="830438" y="423376"/>
                </a:lnTo>
                <a:lnTo>
                  <a:pt x="820929" y="409286"/>
                </a:lnTo>
                <a:lnTo>
                  <a:pt x="817437" y="391867"/>
                </a:lnTo>
                <a:lnTo>
                  <a:pt x="820929" y="374636"/>
                </a:lnTo>
                <a:lnTo>
                  <a:pt x="830438" y="360524"/>
                </a:lnTo>
                <a:lnTo>
                  <a:pt x="844510" y="350990"/>
                </a:lnTo>
                <a:lnTo>
                  <a:pt x="861694" y="347488"/>
                </a:lnTo>
                <a:lnTo>
                  <a:pt x="878879" y="350990"/>
                </a:lnTo>
                <a:lnTo>
                  <a:pt x="892951" y="360524"/>
                </a:lnTo>
                <a:lnTo>
                  <a:pt x="902460" y="374636"/>
                </a:lnTo>
                <a:lnTo>
                  <a:pt x="905952" y="391867"/>
                </a:lnTo>
                <a:close/>
              </a:path>
              <a:path w="1314450" h="1132205">
                <a:moveTo>
                  <a:pt x="905952" y="739800"/>
                </a:moveTo>
                <a:lnTo>
                  <a:pt x="902460" y="757031"/>
                </a:lnTo>
                <a:lnTo>
                  <a:pt x="892951" y="771142"/>
                </a:lnTo>
                <a:lnTo>
                  <a:pt x="878879" y="780677"/>
                </a:lnTo>
                <a:lnTo>
                  <a:pt x="861694" y="784179"/>
                </a:lnTo>
                <a:lnTo>
                  <a:pt x="844510" y="780677"/>
                </a:lnTo>
                <a:lnTo>
                  <a:pt x="830438" y="771142"/>
                </a:lnTo>
                <a:lnTo>
                  <a:pt x="820929" y="757031"/>
                </a:lnTo>
                <a:lnTo>
                  <a:pt x="817437" y="739800"/>
                </a:lnTo>
                <a:lnTo>
                  <a:pt x="820929" y="722568"/>
                </a:lnTo>
                <a:lnTo>
                  <a:pt x="830438" y="708457"/>
                </a:lnTo>
                <a:lnTo>
                  <a:pt x="844510" y="698922"/>
                </a:lnTo>
                <a:lnTo>
                  <a:pt x="861694" y="695420"/>
                </a:lnTo>
                <a:lnTo>
                  <a:pt x="878879" y="698922"/>
                </a:lnTo>
                <a:lnTo>
                  <a:pt x="892951" y="708457"/>
                </a:lnTo>
                <a:lnTo>
                  <a:pt x="902460" y="722568"/>
                </a:lnTo>
                <a:lnTo>
                  <a:pt x="905952" y="739800"/>
                </a:lnTo>
                <a:close/>
              </a:path>
              <a:path w="1314450" h="1132205">
                <a:moveTo>
                  <a:pt x="905952" y="1087288"/>
                </a:moveTo>
                <a:lnTo>
                  <a:pt x="902460" y="1104520"/>
                </a:lnTo>
                <a:lnTo>
                  <a:pt x="892951" y="1118631"/>
                </a:lnTo>
                <a:lnTo>
                  <a:pt x="878879" y="1128165"/>
                </a:lnTo>
                <a:lnTo>
                  <a:pt x="861694" y="1131667"/>
                </a:lnTo>
                <a:lnTo>
                  <a:pt x="844510" y="1128165"/>
                </a:lnTo>
                <a:lnTo>
                  <a:pt x="830438" y="1118631"/>
                </a:lnTo>
                <a:lnTo>
                  <a:pt x="820929" y="1104520"/>
                </a:lnTo>
                <a:lnTo>
                  <a:pt x="817437" y="1087288"/>
                </a:lnTo>
                <a:lnTo>
                  <a:pt x="820929" y="1070057"/>
                </a:lnTo>
                <a:lnTo>
                  <a:pt x="830438" y="1055945"/>
                </a:lnTo>
                <a:lnTo>
                  <a:pt x="844510" y="1046411"/>
                </a:lnTo>
                <a:lnTo>
                  <a:pt x="861694" y="1042909"/>
                </a:lnTo>
                <a:lnTo>
                  <a:pt x="878879" y="1046411"/>
                </a:lnTo>
                <a:lnTo>
                  <a:pt x="892951" y="1055945"/>
                </a:lnTo>
                <a:lnTo>
                  <a:pt x="902460" y="1070057"/>
                </a:lnTo>
                <a:lnTo>
                  <a:pt x="905952" y="1087288"/>
                </a:lnTo>
                <a:close/>
              </a:path>
              <a:path w="1314450" h="1132205">
                <a:moveTo>
                  <a:pt x="905952" y="44379"/>
                </a:moveTo>
                <a:lnTo>
                  <a:pt x="902460" y="61610"/>
                </a:lnTo>
                <a:lnTo>
                  <a:pt x="892951" y="75721"/>
                </a:lnTo>
                <a:lnTo>
                  <a:pt x="878879" y="85256"/>
                </a:lnTo>
                <a:lnTo>
                  <a:pt x="861694" y="88758"/>
                </a:lnTo>
                <a:lnTo>
                  <a:pt x="844510" y="85256"/>
                </a:lnTo>
                <a:lnTo>
                  <a:pt x="830438" y="75721"/>
                </a:lnTo>
                <a:lnTo>
                  <a:pt x="820929" y="61610"/>
                </a:lnTo>
                <a:lnTo>
                  <a:pt x="817437" y="44379"/>
                </a:lnTo>
                <a:lnTo>
                  <a:pt x="820929" y="27147"/>
                </a:lnTo>
                <a:lnTo>
                  <a:pt x="830438" y="13036"/>
                </a:lnTo>
                <a:lnTo>
                  <a:pt x="844510" y="3501"/>
                </a:lnTo>
                <a:lnTo>
                  <a:pt x="861694" y="0"/>
                </a:lnTo>
                <a:lnTo>
                  <a:pt x="878879" y="3501"/>
                </a:lnTo>
                <a:lnTo>
                  <a:pt x="892951" y="13036"/>
                </a:lnTo>
                <a:lnTo>
                  <a:pt x="902460" y="27147"/>
                </a:lnTo>
                <a:lnTo>
                  <a:pt x="905952" y="44379"/>
                </a:lnTo>
                <a:close/>
              </a:path>
              <a:path w="1314450" h="1132205">
                <a:moveTo>
                  <a:pt x="88515" y="391867"/>
                </a:moveTo>
                <a:lnTo>
                  <a:pt x="85022" y="409099"/>
                </a:lnTo>
                <a:lnTo>
                  <a:pt x="75514" y="423210"/>
                </a:lnTo>
                <a:lnTo>
                  <a:pt x="61441" y="432745"/>
                </a:lnTo>
                <a:lnTo>
                  <a:pt x="44257" y="436246"/>
                </a:lnTo>
                <a:lnTo>
                  <a:pt x="27073" y="432807"/>
                </a:lnTo>
                <a:lnTo>
                  <a:pt x="13000" y="423376"/>
                </a:lnTo>
                <a:lnTo>
                  <a:pt x="3492" y="409286"/>
                </a:lnTo>
                <a:lnTo>
                  <a:pt x="0" y="391867"/>
                </a:lnTo>
                <a:lnTo>
                  <a:pt x="3492" y="374636"/>
                </a:lnTo>
                <a:lnTo>
                  <a:pt x="13000" y="360524"/>
                </a:lnTo>
                <a:lnTo>
                  <a:pt x="27073" y="350990"/>
                </a:lnTo>
                <a:lnTo>
                  <a:pt x="44257" y="347488"/>
                </a:lnTo>
                <a:lnTo>
                  <a:pt x="61441" y="350990"/>
                </a:lnTo>
                <a:lnTo>
                  <a:pt x="75514" y="360524"/>
                </a:lnTo>
                <a:lnTo>
                  <a:pt x="85022" y="374636"/>
                </a:lnTo>
                <a:lnTo>
                  <a:pt x="88515" y="391867"/>
                </a:lnTo>
                <a:close/>
              </a:path>
              <a:path w="1314450" h="1132205">
                <a:moveTo>
                  <a:pt x="88515" y="739800"/>
                </a:moveTo>
                <a:lnTo>
                  <a:pt x="85022" y="757031"/>
                </a:lnTo>
                <a:lnTo>
                  <a:pt x="75514" y="771142"/>
                </a:lnTo>
                <a:lnTo>
                  <a:pt x="61441" y="780677"/>
                </a:lnTo>
                <a:lnTo>
                  <a:pt x="44257" y="784179"/>
                </a:lnTo>
                <a:lnTo>
                  <a:pt x="27073" y="780677"/>
                </a:lnTo>
                <a:lnTo>
                  <a:pt x="13000" y="771142"/>
                </a:lnTo>
                <a:lnTo>
                  <a:pt x="3492" y="757031"/>
                </a:lnTo>
                <a:lnTo>
                  <a:pt x="0" y="739800"/>
                </a:lnTo>
                <a:lnTo>
                  <a:pt x="3492" y="722568"/>
                </a:lnTo>
                <a:lnTo>
                  <a:pt x="13000" y="708457"/>
                </a:lnTo>
                <a:lnTo>
                  <a:pt x="27073" y="698922"/>
                </a:lnTo>
                <a:lnTo>
                  <a:pt x="44257" y="695420"/>
                </a:lnTo>
                <a:lnTo>
                  <a:pt x="61441" y="698922"/>
                </a:lnTo>
                <a:lnTo>
                  <a:pt x="75514" y="708457"/>
                </a:lnTo>
                <a:lnTo>
                  <a:pt x="85022" y="722568"/>
                </a:lnTo>
                <a:lnTo>
                  <a:pt x="88515" y="739800"/>
                </a:lnTo>
                <a:close/>
              </a:path>
              <a:path w="1314450" h="1132205">
                <a:moveTo>
                  <a:pt x="88515" y="1087288"/>
                </a:moveTo>
                <a:lnTo>
                  <a:pt x="85022" y="1104520"/>
                </a:lnTo>
                <a:lnTo>
                  <a:pt x="75514" y="1118631"/>
                </a:lnTo>
                <a:lnTo>
                  <a:pt x="61441" y="1128165"/>
                </a:lnTo>
                <a:lnTo>
                  <a:pt x="44257" y="1131667"/>
                </a:lnTo>
                <a:lnTo>
                  <a:pt x="27073" y="1128165"/>
                </a:lnTo>
                <a:lnTo>
                  <a:pt x="13000" y="1118631"/>
                </a:lnTo>
                <a:lnTo>
                  <a:pt x="3492" y="1104520"/>
                </a:lnTo>
                <a:lnTo>
                  <a:pt x="0" y="1087288"/>
                </a:lnTo>
                <a:lnTo>
                  <a:pt x="3492" y="1070057"/>
                </a:lnTo>
                <a:lnTo>
                  <a:pt x="13000" y="1055945"/>
                </a:lnTo>
                <a:lnTo>
                  <a:pt x="27073" y="1046411"/>
                </a:lnTo>
                <a:lnTo>
                  <a:pt x="44257" y="1042909"/>
                </a:lnTo>
                <a:lnTo>
                  <a:pt x="61441" y="1046411"/>
                </a:lnTo>
                <a:lnTo>
                  <a:pt x="75514" y="1055945"/>
                </a:lnTo>
                <a:lnTo>
                  <a:pt x="85022" y="1070057"/>
                </a:lnTo>
                <a:lnTo>
                  <a:pt x="88515" y="1087288"/>
                </a:lnTo>
                <a:close/>
              </a:path>
              <a:path w="1314450" h="1132205">
                <a:moveTo>
                  <a:pt x="88515" y="44379"/>
                </a:moveTo>
                <a:lnTo>
                  <a:pt x="85022" y="61610"/>
                </a:lnTo>
                <a:lnTo>
                  <a:pt x="75514" y="75721"/>
                </a:lnTo>
                <a:lnTo>
                  <a:pt x="61441" y="85256"/>
                </a:lnTo>
                <a:lnTo>
                  <a:pt x="44257" y="88758"/>
                </a:lnTo>
                <a:lnTo>
                  <a:pt x="27073" y="85256"/>
                </a:lnTo>
                <a:lnTo>
                  <a:pt x="13000" y="75721"/>
                </a:lnTo>
                <a:lnTo>
                  <a:pt x="3492" y="61610"/>
                </a:lnTo>
                <a:lnTo>
                  <a:pt x="0" y="44379"/>
                </a:lnTo>
                <a:lnTo>
                  <a:pt x="3492" y="27147"/>
                </a:lnTo>
                <a:lnTo>
                  <a:pt x="13000" y="13036"/>
                </a:lnTo>
                <a:lnTo>
                  <a:pt x="27073" y="3501"/>
                </a:lnTo>
                <a:lnTo>
                  <a:pt x="44257" y="0"/>
                </a:lnTo>
                <a:lnTo>
                  <a:pt x="61441" y="3501"/>
                </a:lnTo>
                <a:lnTo>
                  <a:pt x="75514" y="13036"/>
                </a:lnTo>
                <a:lnTo>
                  <a:pt x="85022" y="27147"/>
                </a:lnTo>
                <a:lnTo>
                  <a:pt x="88515" y="44379"/>
                </a:lnTo>
                <a:close/>
              </a:path>
              <a:path w="1314450" h="1132205">
                <a:moveTo>
                  <a:pt x="1314449" y="391867"/>
                </a:moveTo>
                <a:lnTo>
                  <a:pt x="1310957" y="409099"/>
                </a:lnTo>
                <a:lnTo>
                  <a:pt x="1301449" y="423210"/>
                </a:lnTo>
                <a:lnTo>
                  <a:pt x="1287376" y="432745"/>
                </a:lnTo>
                <a:lnTo>
                  <a:pt x="1270192" y="436246"/>
                </a:lnTo>
                <a:lnTo>
                  <a:pt x="1253008" y="432807"/>
                </a:lnTo>
                <a:lnTo>
                  <a:pt x="1238935" y="423376"/>
                </a:lnTo>
                <a:lnTo>
                  <a:pt x="1229427" y="409286"/>
                </a:lnTo>
                <a:lnTo>
                  <a:pt x="1225934" y="391867"/>
                </a:lnTo>
                <a:lnTo>
                  <a:pt x="1229427" y="374636"/>
                </a:lnTo>
                <a:lnTo>
                  <a:pt x="1238935" y="360524"/>
                </a:lnTo>
                <a:lnTo>
                  <a:pt x="1253008" y="350990"/>
                </a:lnTo>
                <a:lnTo>
                  <a:pt x="1270192" y="347488"/>
                </a:lnTo>
                <a:lnTo>
                  <a:pt x="1287376" y="350990"/>
                </a:lnTo>
                <a:lnTo>
                  <a:pt x="1301449" y="360524"/>
                </a:lnTo>
                <a:lnTo>
                  <a:pt x="1310957" y="374636"/>
                </a:lnTo>
                <a:lnTo>
                  <a:pt x="1314449" y="391867"/>
                </a:lnTo>
                <a:close/>
              </a:path>
              <a:path w="1314450" h="1132205">
                <a:moveTo>
                  <a:pt x="1314449" y="739800"/>
                </a:moveTo>
                <a:lnTo>
                  <a:pt x="1310957" y="757031"/>
                </a:lnTo>
                <a:lnTo>
                  <a:pt x="1301449" y="771142"/>
                </a:lnTo>
                <a:lnTo>
                  <a:pt x="1287376" y="780677"/>
                </a:lnTo>
                <a:lnTo>
                  <a:pt x="1270192" y="784179"/>
                </a:lnTo>
                <a:lnTo>
                  <a:pt x="1253008" y="780677"/>
                </a:lnTo>
                <a:lnTo>
                  <a:pt x="1238935" y="771142"/>
                </a:lnTo>
                <a:lnTo>
                  <a:pt x="1229427" y="757031"/>
                </a:lnTo>
                <a:lnTo>
                  <a:pt x="1225934" y="739800"/>
                </a:lnTo>
                <a:lnTo>
                  <a:pt x="1229427" y="722568"/>
                </a:lnTo>
                <a:lnTo>
                  <a:pt x="1238935" y="708457"/>
                </a:lnTo>
                <a:lnTo>
                  <a:pt x="1253008" y="698922"/>
                </a:lnTo>
                <a:lnTo>
                  <a:pt x="1270192" y="695420"/>
                </a:lnTo>
                <a:lnTo>
                  <a:pt x="1287376" y="698922"/>
                </a:lnTo>
                <a:lnTo>
                  <a:pt x="1301449" y="708457"/>
                </a:lnTo>
                <a:lnTo>
                  <a:pt x="1310957" y="722568"/>
                </a:lnTo>
                <a:lnTo>
                  <a:pt x="1314449" y="739800"/>
                </a:lnTo>
                <a:close/>
              </a:path>
              <a:path w="1314450" h="1132205">
                <a:moveTo>
                  <a:pt x="1314449" y="1087288"/>
                </a:moveTo>
                <a:lnTo>
                  <a:pt x="1310957" y="1104520"/>
                </a:lnTo>
                <a:lnTo>
                  <a:pt x="1301449" y="1118631"/>
                </a:lnTo>
                <a:lnTo>
                  <a:pt x="1287376" y="1128165"/>
                </a:lnTo>
                <a:lnTo>
                  <a:pt x="1270192" y="1131667"/>
                </a:lnTo>
                <a:lnTo>
                  <a:pt x="1253008" y="1128165"/>
                </a:lnTo>
                <a:lnTo>
                  <a:pt x="1238935" y="1118631"/>
                </a:lnTo>
                <a:lnTo>
                  <a:pt x="1229427" y="1104520"/>
                </a:lnTo>
                <a:lnTo>
                  <a:pt x="1225934" y="1087288"/>
                </a:lnTo>
                <a:lnTo>
                  <a:pt x="1229427" y="1070057"/>
                </a:lnTo>
                <a:lnTo>
                  <a:pt x="1238935" y="1055945"/>
                </a:lnTo>
                <a:lnTo>
                  <a:pt x="1253008" y="1046411"/>
                </a:lnTo>
                <a:lnTo>
                  <a:pt x="1270192" y="1042909"/>
                </a:lnTo>
                <a:lnTo>
                  <a:pt x="1287376" y="1046411"/>
                </a:lnTo>
                <a:lnTo>
                  <a:pt x="1301449" y="1055945"/>
                </a:lnTo>
                <a:lnTo>
                  <a:pt x="1310957" y="1070057"/>
                </a:lnTo>
                <a:lnTo>
                  <a:pt x="1314449" y="1087288"/>
                </a:lnTo>
                <a:close/>
              </a:path>
              <a:path w="1314450" h="1132205">
                <a:moveTo>
                  <a:pt x="1314449" y="44379"/>
                </a:moveTo>
                <a:lnTo>
                  <a:pt x="1310957" y="61610"/>
                </a:lnTo>
                <a:lnTo>
                  <a:pt x="1301449" y="75721"/>
                </a:lnTo>
                <a:lnTo>
                  <a:pt x="1287376" y="85256"/>
                </a:lnTo>
                <a:lnTo>
                  <a:pt x="1270192" y="88758"/>
                </a:lnTo>
                <a:lnTo>
                  <a:pt x="1253008" y="85256"/>
                </a:lnTo>
                <a:lnTo>
                  <a:pt x="1238935" y="75721"/>
                </a:lnTo>
                <a:lnTo>
                  <a:pt x="1229427" y="61610"/>
                </a:lnTo>
                <a:lnTo>
                  <a:pt x="1225934" y="44379"/>
                </a:lnTo>
                <a:lnTo>
                  <a:pt x="1229427" y="27147"/>
                </a:lnTo>
                <a:lnTo>
                  <a:pt x="1238935" y="13036"/>
                </a:lnTo>
                <a:lnTo>
                  <a:pt x="1253008" y="3501"/>
                </a:lnTo>
                <a:lnTo>
                  <a:pt x="1270192" y="0"/>
                </a:lnTo>
                <a:lnTo>
                  <a:pt x="1287376" y="3501"/>
                </a:lnTo>
                <a:lnTo>
                  <a:pt x="1301449" y="13036"/>
                </a:lnTo>
                <a:lnTo>
                  <a:pt x="1310957" y="27147"/>
                </a:lnTo>
                <a:lnTo>
                  <a:pt x="1314449" y="4437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25" dirty="0"/>
              <a:t>T</a:t>
            </a:r>
            <a:r>
              <a:rPr spc="-1605" dirty="0"/>
              <a:t>h</a:t>
            </a:r>
            <a:r>
              <a:rPr spc="-2140" dirty="0"/>
              <a:t>a</a:t>
            </a:r>
            <a:r>
              <a:rPr spc="-2645" dirty="0"/>
              <a:t>n</a:t>
            </a:r>
            <a:r>
              <a:rPr spc="-1590" dirty="0"/>
              <a:t>k</a:t>
            </a:r>
            <a:r>
              <a:rPr spc="90" dirty="0"/>
              <a:t> </a:t>
            </a:r>
            <a:r>
              <a:rPr spc="-695" dirty="0"/>
              <a:t>y</a:t>
            </a:r>
            <a:r>
              <a:rPr spc="-3030" dirty="0"/>
              <a:t>o</a:t>
            </a:r>
            <a:r>
              <a:rPr spc="-2625" dirty="0"/>
              <a:t>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2139" y="985616"/>
            <a:ext cx="102755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35" dirty="0">
                <a:latin typeface="Verdana"/>
                <a:cs typeface="Verdana"/>
              </a:rPr>
              <a:t>S</a:t>
            </a:r>
            <a:r>
              <a:rPr sz="5400" spc="150" dirty="0">
                <a:latin typeface="Verdana"/>
                <a:cs typeface="Verdana"/>
              </a:rPr>
              <a:t>T</a:t>
            </a:r>
            <a:r>
              <a:rPr sz="5400" spc="-130" dirty="0">
                <a:latin typeface="Verdana"/>
                <a:cs typeface="Verdana"/>
              </a:rPr>
              <a:t>U</a:t>
            </a:r>
            <a:r>
              <a:rPr sz="5400" spc="-270" dirty="0">
                <a:latin typeface="Verdana"/>
                <a:cs typeface="Verdana"/>
              </a:rPr>
              <a:t>D</a:t>
            </a:r>
            <a:r>
              <a:rPr sz="5400" spc="-30" dirty="0">
                <a:latin typeface="Verdana"/>
                <a:cs typeface="Verdana"/>
              </a:rPr>
              <a:t>E</a:t>
            </a:r>
            <a:r>
              <a:rPr sz="5400" spc="40" dirty="0">
                <a:latin typeface="Verdana"/>
                <a:cs typeface="Verdana"/>
              </a:rPr>
              <a:t>N</a:t>
            </a:r>
            <a:r>
              <a:rPr sz="5400" spc="155" dirty="0">
                <a:latin typeface="Verdana"/>
                <a:cs typeface="Verdana"/>
              </a:rPr>
              <a:t>T</a:t>
            </a:r>
            <a:r>
              <a:rPr sz="5400" spc="-740" dirty="0">
                <a:latin typeface="Verdana"/>
                <a:cs typeface="Verdana"/>
              </a:rPr>
              <a:t> </a:t>
            </a:r>
            <a:r>
              <a:rPr sz="5400" spc="150" dirty="0">
                <a:latin typeface="Verdana"/>
                <a:cs typeface="Verdana"/>
              </a:rPr>
              <a:t>T</a:t>
            </a:r>
            <a:r>
              <a:rPr sz="5400" spc="-30" dirty="0">
                <a:latin typeface="Verdana"/>
                <a:cs typeface="Verdana"/>
              </a:rPr>
              <a:t>E</a:t>
            </a:r>
            <a:r>
              <a:rPr sz="5400" spc="225" dirty="0">
                <a:latin typeface="Verdana"/>
                <a:cs typeface="Verdana"/>
              </a:rPr>
              <a:t>A</a:t>
            </a:r>
            <a:r>
              <a:rPr sz="5400" spc="340" dirty="0">
                <a:latin typeface="Verdana"/>
                <a:cs typeface="Verdana"/>
              </a:rPr>
              <a:t>M</a:t>
            </a:r>
            <a:r>
              <a:rPr sz="5400" spc="-740" dirty="0">
                <a:latin typeface="Verdana"/>
                <a:cs typeface="Verdana"/>
              </a:rPr>
              <a:t> </a:t>
            </a:r>
            <a:r>
              <a:rPr sz="5400" spc="40" dirty="0">
                <a:latin typeface="Verdana"/>
                <a:cs typeface="Verdana"/>
              </a:rPr>
              <a:t>N</a:t>
            </a:r>
            <a:r>
              <a:rPr sz="5400" spc="-130" dirty="0">
                <a:latin typeface="Verdana"/>
                <a:cs typeface="Verdana"/>
              </a:rPr>
              <a:t>O</a:t>
            </a:r>
            <a:r>
              <a:rPr sz="5400" spc="335" dirty="0">
                <a:latin typeface="Verdana"/>
                <a:cs typeface="Verdana"/>
              </a:rPr>
              <a:t>M</a:t>
            </a:r>
            <a:r>
              <a:rPr sz="5400" spc="-715" dirty="0">
                <a:latin typeface="Verdana"/>
                <a:cs typeface="Verdana"/>
              </a:rPr>
              <a:t>I</a:t>
            </a:r>
            <a:r>
              <a:rPr sz="5400" spc="40" dirty="0">
                <a:latin typeface="Verdana"/>
                <a:cs typeface="Verdana"/>
              </a:rPr>
              <a:t>N</a:t>
            </a:r>
            <a:r>
              <a:rPr sz="5400" spc="225" dirty="0">
                <a:latin typeface="Verdana"/>
                <a:cs typeface="Verdana"/>
              </a:rPr>
              <a:t>A</a:t>
            </a:r>
            <a:r>
              <a:rPr sz="5400" spc="150" dirty="0">
                <a:latin typeface="Verdana"/>
                <a:cs typeface="Verdana"/>
              </a:rPr>
              <a:t>T</a:t>
            </a:r>
            <a:r>
              <a:rPr sz="5400" spc="-715" dirty="0">
                <a:latin typeface="Verdana"/>
                <a:cs typeface="Verdana"/>
              </a:rPr>
              <a:t>I</a:t>
            </a:r>
            <a:r>
              <a:rPr sz="5400" spc="-130" dirty="0">
                <a:latin typeface="Verdana"/>
                <a:cs typeface="Verdana"/>
              </a:rPr>
              <a:t>O</a:t>
            </a:r>
            <a:r>
              <a:rPr sz="5400" spc="40" dirty="0">
                <a:latin typeface="Verdana"/>
                <a:cs typeface="Verdana"/>
              </a:rPr>
              <a:t>N</a:t>
            </a:r>
            <a:r>
              <a:rPr sz="5400" spc="-1325" dirty="0">
                <a:latin typeface="Verdana"/>
                <a:cs typeface="Verdana"/>
              </a:rPr>
              <a:t>:</a:t>
            </a:r>
            <a:endParaRPr sz="5400">
              <a:latin typeface="Verdana"/>
              <a:cs typeface="Verdana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CDE6E49-EAAB-AA07-642A-596856A53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61380"/>
              </p:ext>
            </p:extLst>
          </p:nvPr>
        </p:nvGraphicFramePr>
        <p:xfrm>
          <a:off x="2286000" y="2353460"/>
          <a:ext cx="14173200" cy="74382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18314">
                  <a:extLst>
                    <a:ext uri="{9D8B030D-6E8A-4147-A177-3AD203B41FA5}">
                      <a16:colId xmlns:a16="http://schemas.microsoft.com/office/drawing/2014/main" val="3872713844"/>
                    </a:ext>
                  </a:extLst>
                </a:gridCol>
                <a:gridCol w="10654886">
                  <a:extLst>
                    <a:ext uri="{9D8B030D-6E8A-4147-A177-3AD203B41FA5}">
                      <a16:colId xmlns:a16="http://schemas.microsoft.com/office/drawing/2014/main" val="790137521"/>
                    </a:ext>
                  </a:extLst>
                </a:gridCol>
              </a:tblGrid>
              <a:tr h="87947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Details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743061"/>
                  </a:ext>
                </a:extLst>
              </a:tr>
              <a:tr h="829964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Name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Adept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601381"/>
                  </a:ext>
                </a:extLst>
              </a:tr>
              <a:tr h="195023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SPOC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Jeevananth.P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4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year</a:t>
                      </a:r>
                    </a:p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Department of Computer Science and Engineering</a:t>
                      </a:r>
                    </a:p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jeevananth.p2021csea@sece.ac.in</a:t>
                      </a:r>
                    </a:p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9566830591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318908"/>
                  </a:ext>
                </a:extLst>
              </a:tr>
              <a:tr h="3778572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Members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ArulKarthi.P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4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year</a:t>
                      </a:r>
                    </a:p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Department of CSE</a:t>
                      </a:r>
                    </a:p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arulkarthi.p2021csea@sece.ac.in</a:t>
                      </a:r>
                    </a:p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6380288138</a:t>
                      </a:r>
                    </a:p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2)</a:t>
                      </a:r>
                      <a:r>
                        <a:rPr lang="en-IN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Aarthi.N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4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year</a:t>
                      </a:r>
                    </a:p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Department of CSE</a:t>
                      </a:r>
                    </a:p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aarthi.n2021csea@sece.ac.in</a:t>
                      </a:r>
                    </a:p>
                    <a:p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9360721162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00695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853420D-6669-4CA7-C054-748D2E89FED4}"/>
              </a:ext>
            </a:extLst>
          </p:cNvPr>
          <p:cNvSpPr txBox="1"/>
          <p:nvPr/>
        </p:nvSpPr>
        <p:spPr>
          <a:xfrm>
            <a:off x="10287000" y="5959860"/>
            <a:ext cx="49225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Jeevavarshin.D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year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jeevavarshini.d2021csea@sece.ac.in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9361676041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30026"/>
            <a:ext cx="4026098" cy="80295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70372" y="1669845"/>
            <a:ext cx="768921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480" dirty="0">
                <a:solidFill>
                  <a:srgbClr val="002364"/>
                </a:solidFill>
                <a:latin typeface="Verdana"/>
                <a:cs typeface="Verdana"/>
              </a:rPr>
              <a:t>P</a:t>
            </a:r>
            <a:r>
              <a:rPr sz="5600" spc="-5" dirty="0">
                <a:solidFill>
                  <a:srgbClr val="002364"/>
                </a:solidFill>
                <a:latin typeface="Verdana"/>
                <a:cs typeface="Verdana"/>
              </a:rPr>
              <a:t>R</a:t>
            </a:r>
            <a:r>
              <a:rPr sz="5600" spc="-135" dirty="0">
                <a:solidFill>
                  <a:srgbClr val="002364"/>
                </a:solidFill>
                <a:latin typeface="Verdana"/>
                <a:cs typeface="Verdana"/>
              </a:rPr>
              <a:t>O</a:t>
            </a:r>
            <a:r>
              <a:rPr sz="5600" spc="70" dirty="0">
                <a:solidFill>
                  <a:srgbClr val="002364"/>
                </a:solidFill>
                <a:latin typeface="Verdana"/>
                <a:cs typeface="Verdana"/>
              </a:rPr>
              <a:t>B</a:t>
            </a:r>
            <a:r>
              <a:rPr sz="5600" spc="245" dirty="0">
                <a:solidFill>
                  <a:srgbClr val="002364"/>
                </a:solidFill>
                <a:latin typeface="Verdana"/>
                <a:cs typeface="Verdana"/>
              </a:rPr>
              <a:t>L</a:t>
            </a:r>
            <a:r>
              <a:rPr sz="5600" spc="-30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5600" spc="350" dirty="0">
                <a:solidFill>
                  <a:srgbClr val="002364"/>
                </a:solidFill>
                <a:latin typeface="Verdana"/>
                <a:cs typeface="Verdana"/>
              </a:rPr>
              <a:t>M</a:t>
            </a:r>
            <a:r>
              <a:rPr sz="5600" spc="-770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5600" spc="-245" dirty="0">
                <a:solidFill>
                  <a:srgbClr val="002364"/>
                </a:solidFill>
                <a:latin typeface="Verdana"/>
                <a:cs typeface="Verdana"/>
              </a:rPr>
              <a:t>S</a:t>
            </a:r>
            <a:r>
              <a:rPr sz="5600" spc="235" dirty="0">
                <a:solidFill>
                  <a:srgbClr val="002364"/>
                </a:solidFill>
                <a:latin typeface="Verdana"/>
                <a:cs typeface="Verdana"/>
              </a:rPr>
              <a:t>A</a:t>
            </a:r>
            <a:r>
              <a:rPr sz="5600" spc="155" dirty="0">
                <a:solidFill>
                  <a:srgbClr val="002364"/>
                </a:solidFill>
                <a:latin typeface="Verdana"/>
                <a:cs typeface="Verdana"/>
              </a:rPr>
              <a:t>T</a:t>
            </a:r>
            <a:r>
              <a:rPr sz="5600" spc="-30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5600" spc="345" dirty="0">
                <a:solidFill>
                  <a:srgbClr val="002364"/>
                </a:solidFill>
                <a:latin typeface="Verdana"/>
                <a:cs typeface="Verdana"/>
              </a:rPr>
              <a:t>M</a:t>
            </a:r>
            <a:r>
              <a:rPr sz="5600" spc="-30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5600" spc="45" dirty="0">
                <a:solidFill>
                  <a:srgbClr val="002364"/>
                </a:solidFill>
                <a:latin typeface="Verdana"/>
                <a:cs typeface="Verdana"/>
              </a:rPr>
              <a:t>N</a:t>
            </a:r>
            <a:r>
              <a:rPr sz="5600" spc="160" dirty="0">
                <a:solidFill>
                  <a:srgbClr val="002364"/>
                </a:solidFill>
                <a:latin typeface="Verdana"/>
                <a:cs typeface="Verdana"/>
              </a:rPr>
              <a:t>T</a:t>
            </a:r>
            <a:endParaRPr sz="5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28038" y="3685382"/>
            <a:ext cx="11433175" cy="2560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just">
              <a:lnSpc>
                <a:spcPct val="100000"/>
              </a:lnSpc>
              <a:spcBef>
                <a:spcPts val="95"/>
              </a:spcBef>
            </a:pPr>
            <a:r>
              <a:rPr lang="en-US" sz="3700" b="1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Music</a:t>
            </a:r>
            <a:r>
              <a:rPr lang="en-US" sz="3700" b="1" spc="-22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3700" b="1" spc="-2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recommendation</a:t>
            </a:r>
            <a:r>
              <a:rPr lang="en-US" sz="3700" b="1" spc="-22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3700" b="1" spc="-3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based</a:t>
            </a:r>
            <a:r>
              <a:rPr lang="en-US" sz="3700" b="1" spc="-21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3700" b="1" spc="-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on</a:t>
            </a:r>
            <a:r>
              <a:rPr lang="en-US" sz="3700" b="1" spc="-22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3700" b="1" spc="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mood</a:t>
            </a:r>
            <a:r>
              <a:rPr lang="en-US" sz="3700" b="1" spc="-22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3700" b="1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detection</a:t>
            </a:r>
            <a:endParaRPr 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45"/>
              </a:spcBef>
            </a:pPr>
            <a:endParaRPr lang="en-US" sz="4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29360" marR="1336675" algn="just">
              <a:lnSpc>
                <a:spcPct val="116599"/>
              </a:lnSpc>
            </a:pPr>
            <a:r>
              <a:rPr lang="en-US" sz="3700" spc="1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700" spc="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</a:t>
            </a:r>
            <a:r>
              <a:rPr lang="en-US" sz="3700" spc="4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700" spc="-52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3700" spc="21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700" spc="-6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700" spc="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3700" spc="12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700" spc="-9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700" spc="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3700" spc="-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700" spc="-27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spc="1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700" spc="1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700" spc="-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700" spc="-27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spc="4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700" spc="6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700" spc="-26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spc="12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700" spc="-1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3700" spc="1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700" spc="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3700" spc="-4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3700" spc="-27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3700" spc="-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3700" spc="-27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spc="19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3700" spc="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3700" spc="-9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700" spc="1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700" spc="6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700" spc="-26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spc="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3700" spc="2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 </a:t>
            </a:r>
            <a:r>
              <a:rPr lang="en-US" sz="3700" spc="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700" spc="1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700" spc="1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700" spc="-9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700" spc="1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sz="3700" spc="-26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spc="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700" spc="-42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700" spc="4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700" spc="1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700" spc="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700" spc="-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sz="3700" spc="-9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700" spc="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3700" spc="-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700" spc="-27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spc="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3700" spc="2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700" spc="-26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spc="1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700" spc="-26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spc="1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700" spc="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3700" spc="-6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700" spc="4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700" spc="-9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700" spc="-1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700" spc="1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700" spc="12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700" spc="-9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700" spc="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3700" spc="-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517" y="1565798"/>
            <a:ext cx="1171575" cy="1008380"/>
          </a:xfrm>
          <a:custGeom>
            <a:avLst/>
            <a:gdLst/>
            <a:ahLst/>
            <a:cxnLst/>
            <a:rect l="l" t="t" r="r" b="b"/>
            <a:pathLst>
              <a:path w="1171575" h="1008380">
                <a:moveTo>
                  <a:pt x="442989" y="349016"/>
                </a:moveTo>
                <a:lnTo>
                  <a:pt x="439876" y="364363"/>
                </a:lnTo>
                <a:lnTo>
                  <a:pt x="431401" y="376931"/>
                </a:lnTo>
                <a:lnTo>
                  <a:pt x="418859" y="385423"/>
                </a:lnTo>
                <a:lnTo>
                  <a:pt x="403542" y="388542"/>
                </a:lnTo>
                <a:lnTo>
                  <a:pt x="388226" y="385479"/>
                </a:lnTo>
                <a:lnTo>
                  <a:pt x="375683" y="377080"/>
                </a:lnTo>
                <a:lnTo>
                  <a:pt x="367208" y="364530"/>
                </a:lnTo>
                <a:lnTo>
                  <a:pt x="364095" y="349016"/>
                </a:lnTo>
                <a:lnTo>
                  <a:pt x="367208" y="333669"/>
                </a:lnTo>
                <a:lnTo>
                  <a:pt x="375683" y="321101"/>
                </a:lnTo>
                <a:lnTo>
                  <a:pt x="388226" y="312609"/>
                </a:lnTo>
                <a:lnTo>
                  <a:pt x="403542" y="309490"/>
                </a:lnTo>
                <a:lnTo>
                  <a:pt x="418859" y="312609"/>
                </a:lnTo>
                <a:lnTo>
                  <a:pt x="431401" y="321101"/>
                </a:lnTo>
                <a:lnTo>
                  <a:pt x="439876" y="333669"/>
                </a:lnTo>
                <a:lnTo>
                  <a:pt x="442989" y="349016"/>
                </a:lnTo>
                <a:close/>
              </a:path>
              <a:path w="1171575" h="1008380">
                <a:moveTo>
                  <a:pt x="442989" y="658901"/>
                </a:moveTo>
                <a:lnTo>
                  <a:pt x="439876" y="674249"/>
                </a:lnTo>
                <a:lnTo>
                  <a:pt x="431401" y="686817"/>
                </a:lnTo>
                <a:lnTo>
                  <a:pt x="418859" y="695309"/>
                </a:lnTo>
                <a:lnTo>
                  <a:pt x="403542" y="698428"/>
                </a:lnTo>
                <a:lnTo>
                  <a:pt x="388226" y="695309"/>
                </a:lnTo>
                <a:lnTo>
                  <a:pt x="375683" y="686817"/>
                </a:lnTo>
                <a:lnTo>
                  <a:pt x="367208" y="674249"/>
                </a:lnTo>
                <a:lnTo>
                  <a:pt x="364095" y="658901"/>
                </a:lnTo>
                <a:lnTo>
                  <a:pt x="367208" y="643554"/>
                </a:lnTo>
                <a:lnTo>
                  <a:pt x="375683" y="630986"/>
                </a:lnTo>
                <a:lnTo>
                  <a:pt x="388226" y="622494"/>
                </a:lnTo>
                <a:lnTo>
                  <a:pt x="403542" y="619375"/>
                </a:lnTo>
                <a:lnTo>
                  <a:pt x="418859" y="622494"/>
                </a:lnTo>
                <a:lnTo>
                  <a:pt x="431401" y="630986"/>
                </a:lnTo>
                <a:lnTo>
                  <a:pt x="439876" y="643554"/>
                </a:lnTo>
                <a:lnTo>
                  <a:pt x="442989" y="658901"/>
                </a:lnTo>
                <a:close/>
              </a:path>
              <a:path w="1171575" h="1008380">
                <a:moveTo>
                  <a:pt x="442989" y="968392"/>
                </a:moveTo>
                <a:lnTo>
                  <a:pt x="439876" y="983739"/>
                </a:lnTo>
                <a:lnTo>
                  <a:pt x="431401" y="996307"/>
                </a:lnTo>
                <a:lnTo>
                  <a:pt x="418859" y="1004799"/>
                </a:lnTo>
                <a:lnTo>
                  <a:pt x="403542" y="1007918"/>
                </a:lnTo>
                <a:lnTo>
                  <a:pt x="388226" y="1004799"/>
                </a:lnTo>
                <a:lnTo>
                  <a:pt x="375683" y="996307"/>
                </a:lnTo>
                <a:lnTo>
                  <a:pt x="367208" y="983739"/>
                </a:lnTo>
                <a:lnTo>
                  <a:pt x="364095" y="968392"/>
                </a:lnTo>
                <a:lnTo>
                  <a:pt x="367208" y="953044"/>
                </a:lnTo>
                <a:lnTo>
                  <a:pt x="375683" y="940476"/>
                </a:lnTo>
                <a:lnTo>
                  <a:pt x="388226" y="931984"/>
                </a:lnTo>
                <a:lnTo>
                  <a:pt x="403542" y="928865"/>
                </a:lnTo>
                <a:lnTo>
                  <a:pt x="418859" y="931984"/>
                </a:lnTo>
                <a:lnTo>
                  <a:pt x="431401" y="940476"/>
                </a:lnTo>
                <a:lnTo>
                  <a:pt x="439876" y="953044"/>
                </a:lnTo>
                <a:lnTo>
                  <a:pt x="442989" y="968392"/>
                </a:lnTo>
                <a:close/>
              </a:path>
              <a:path w="1171575" h="1008380">
                <a:moveTo>
                  <a:pt x="442989" y="39526"/>
                </a:moveTo>
                <a:lnTo>
                  <a:pt x="439876" y="54873"/>
                </a:lnTo>
                <a:lnTo>
                  <a:pt x="431401" y="67441"/>
                </a:lnTo>
                <a:lnTo>
                  <a:pt x="418859" y="75933"/>
                </a:lnTo>
                <a:lnTo>
                  <a:pt x="403542" y="79052"/>
                </a:lnTo>
                <a:lnTo>
                  <a:pt x="388226" y="75933"/>
                </a:lnTo>
                <a:lnTo>
                  <a:pt x="375683" y="67441"/>
                </a:lnTo>
                <a:lnTo>
                  <a:pt x="367208" y="54873"/>
                </a:lnTo>
                <a:lnTo>
                  <a:pt x="364095" y="39526"/>
                </a:lnTo>
                <a:lnTo>
                  <a:pt x="367208" y="24178"/>
                </a:lnTo>
                <a:lnTo>
                  <a:pt x="375683" y="11610"/>
                </a:lnTo>
                <a:lnTo>
                  <a:pt x="388226" y="3118"/>
                </a:lnTo>
                <a:lnTo>
                  <a:pt x="403542" y="0"/>
                </a:lnTo>
                <a:lnTo>
                  <a:pt x="418859" y="3118"/>
                </a:lnTo>
                <a:lnTo>
                  <a:pt x="431401" y="11610"/>
                </a:lnTo>
                <a:lnTo>
                  <a:pt x="439876" y="24178"/>
                </a:lnTo>
                <a:lnTo>
                  <a:pt x="442989" y="39526"/>
                </a:lnTo>
                <a:close/>
              </a:path>
              <a:path w="1171575" h="1008380">
                <a:moveTo>
                  <a:pt x="807479" y="349016"/>
                </a:moveTo>
                <a:lnTo>
                  <a:pt x="804366" y="364363"/>
                </a:lnTo>
                <a:lnTo>
                  <a:pt x="795891" y="376931"/>
                </a:lnTo>
                <a:lnTo>
                  <a:pt x="783349" y="385423"/>
                </a:lnTo>
                <a:lnTo>
                  <a:pt x="768032" y="388542"/>
                </a:lnTo>
                <a:lnTo>
                  <a:pt x="752715" y="385479"/>
                </a:lnTo>
                <a:lnTo>
                  <a:pt x="740173" y="377080"/>
                </a:lnTo>
                <a:lnTo>
                  <a:pt x="731698" y="364530"/>
                </a:lnTo>
                <a:lnTo>
                  <a:pt x="728585" y="349016"/>
                </a:lnTo>
                <a:lnTo>
                  <a:pt x="731698" y="333669"/>
                </a:lnTo>
                <a:lnTo>
                  <a:pt x="740173" y="321101"/>
                </a:lnTo>
                <a:lnTo>
                  <a:pt x="752715" y="312609"/>
                </a:lnTo>
                <a:lnTo>
                  <a:pt x="768032" y="309490"/>
                </a:lnTo>
                <a:lnTo>
                  <a:pt x="783349" y="312609"/>
                </a:lnTo>
                <a:lnTo>
                  <a:pt x="795891" y="321101"/>
                </a:lnTo>
                <a:lnTo>
                  <a:pt x="804366" y="333669"/>
                </a:lnTo>
                <a:lnTo>
                  <a:pt x="807479" y="349016"/>
                </a:lnTo>
                <a:close/>
              </a:path>
              <a:path w="1171575" h="1008380">
                <a:moveTo>
                  <a:pt x="807479" y="658901"/>
                </a:moveTo>
                <a:lnTo>
                  <a:pt x="804366" y="674249"/>
                </a:lnTo>
                <a:lnTo>
                  <a:pt x="795891" y="686817"/>
                </a:lnTo>
                <a:lnTo>
                  <a:pt x="783349" y="695309"/>
                </a:lnTo>
                <a:lnTo>
                  <a:pt x="768032" y="698428"/>
                </a:lnTo>
                <a:lnTo>
                  <a:pt x="752715" y="695309"/>
                </a:lnTo>
                <a:lnTo>
                  <a:pt x="740173" y="686817"/>
                </a:lnTo>
                <a:lnTo>
                  <a:pt x="731698" y="674249"/>
                </a:lnTo>
                <a:lnTo>
                  <a:pt x="728585" y="658901"/>
                </a:lnTo>
                <a:lnTo>
                  <a:pt x="731698" y="643554"/>
                </a:lnTo>
                <a:lnTo>
                  <a:pt x="740173" y="630986"/>
                </a:lnTo>
                <a:lnTo>
                  <a:pt x="752715" y="622494"/>
                </a:lnTo>
                <a:lnTo>
                  <a:pt x="768032" y="619375"/>
                </a:lnTo>
                <a:lnTo>
                  <a:pt x="783349" y="622494"/>
                </a:lnTo>
                <a:lnTo>
                  <a:pt x="795891" y="630986"/>
                </a:lnTo>
                <a:lnTo>
                  <a:pt x="804366" y="643554"/>
                </a:lnTo>
                <a:lnTo>
                  <a:pt x="807479" y="658901"/>
                </a:lnTo>
                <a:close/>
              </a:path>
              <a:path w="1171575" h="1008380">
                <a:moveTo>
                  <a:pt x="807479" y="968392"/>
                </a:moveTo>
                <a:lnTo>
                  <a:pt x="804366" y="983739"/>
                </a:lnTo>
                <a:lnTo>
                  <a:pt x="795891" y="996307"/>
                </a:lnTo>
                <a:lnTo>
                  <a:pt x="783349" y="1004799"/>
                </a:lnTo>
                <a:lnTo>
                  <a:pt x="768032" y="1007918"/>
                </a:lnTo>
                <a:lnTo>
                  <a:pt x="752715" y="1004799"/>
                </a:lnTo>
                <a:lnTo>
                  <a:pt x="740173" y="996307"/>
                </a:lnTo>
                <a:lnTo>
                  <a:pt x="731698" y="983739"/>
                </a:lnTo>
                <a:lnTo>
                  <a:pt x="728585" y="968392"/>
                </a:lnTo>
                <a:lnTo>
                  <a:pt x="731698" y="953044"/>
                </a:lnTo>
                <a:lnTo>
                  <a:pt x="740173" y="940476"/>
                </a:lnTo>
                <a:lnTo>
                  <a:pt x="752715" y="931984"/>
                </a:lnTo>
                <a:lnTo>
                  <a:pt x="768032" y="928865"/>
                </a:lnTo>
                <a:lnTo>
                  <a:pt x="783349" y="931984"/>
                </a:lnTo>
                <a:lnTo>
                  <a:pt x="795891" y="940476"/>
                </a:lnTo>
                <a:lnTo>
                  <a:pt x="804366" y="953044"/>
                </a:lnTo>
                <a:lnTo>
                  <a:pt x="807479" y="968392"/>
                </a:lnTo>
                <a:close/>
              </a:path>
              <a:path w="1171575" h="1008380">
                <a:moveTo>
                  <a:pt x="807479" y="39526"/>
                </a:moveTo>
                <a:lnTo>
                  <a:pt x="804366" y="54873"/>
                </a:lnTo>
                <a:lnTo>
                  <a:pt x="795891" y="67441"/>
                </a:lnTo>
                <a:lnTo>
                  <a:pt x="783349" y="75933"/>
                </a:lnTo>
                <a:lnTo>
                  <a:pt x="768032" y="79052"/>
                </a:lnTo>
                <a:lnTo>
                  <a:pt x="752715" y="75933"/>
                </a:lnTo>
                <a:lnTo>
                  <a:pt x="740173" y="67441"/>
                </a:lnTo>
                <a:lnTo>
                  <a:pt x="731698" y="54873"/>
                </a:lnTo>
                <a:lnTo>
                  <a:pt x="728585" y="39526"/>
                </a:lnTo>
                <a:lnTo>
                  <a:pt x="731698" y="24178"/>
                </a:lnTo>
                <a:lnTo>
                  <a:pt x="740173" y="11610"/>
                </a:lnTo>
                <a:lnTo>
                  <a:pt x="752715" y="3118"/>
                </a:lnTo>
                <a:lnTo>
                  <a:pt x="768032" y="0"/>
                </a:lnTo>
                <a:lnTo>
                  <a:pt x="783349" y="3118"/>
                </a:lnTo>
                <a:lnTo>
                  <a:pt x="795891" y="11610"/>
                </a:lnTo>
                <a:lnTo>
                  <a:pt x="804366" y="24178"/>
                </a:lnTo>
                <a:lnTo>
                  <a:pt x="807479" y="39526"/>
                </a:lnTo>
                <a:close/>
              </a:path>
              <a:path w="1171575" h="1008380">
                <a:moveTo>
                  <a:pt x="78893" y="349016"/>
                </a:moveTo>
                <a:lnTo>
                  <a:pt x="75781" y="364363"/>
                </a:lnTo>
                <a:lnTo>
                  <a:pt x="67306" y="376931"/>
                </a:lnTo>
                <a:lnTo>
                  <a:pt x="54763" y="385423"/>
                </a:lnTo>
                <a:lnTo>
                  <a:pt x="39446" y="388542"/>
                </a:lnTo>
                <a:lnTo>
                  <a:pt x="24130" y="385479"/>
                </a:lnTo>
                <a:lnTo>
                  <a:pt x="11587" y="377080"/>
                </a:lnTo>
                <a:lnTo>
                  <a:pt x="3112" y="364530"/>
                </a:lnTo>
                <a:lnTo>
                  <a:pt x="0" y="349016"/>
                </a:lnTo>
                <a:lnTo>
                  <a:pt x="3112" y="333669"/>
                </a:lnTo>
                <a:lnTo>
                  <a:pt x="11587" y="321101"/>
                </a:lnTo>
                <a:lnTo>
                  <a:pt x="24130" y="312609"/>
                </a:lnTo>
                <a:lnTo>
                  <a:pt x="39446" y="309490"/>
                </a:lnTo>
                <a:lnTo>
                  <a:pt x="54763" y="312609"/>
                </a:lnTo>
                <a:lnTo>
                  <a:pt x="67306" y="321101"/>
                </a:lnTo>
                <a:lnTo>
                  <a:pt x="75781" y="333669"/>
                </a:lnTo>
                <a:lnTo>
                  <a:pt x="78893" y="349016"/>
                </a:lnTo>
                <a:close/>
              </a:path>
              <a:path w="1171575" h="1008380">
                <a:moveTo>
                  <a:pt x="78893" y="658901"/>
                </a:moveTo>
                <a:lnTo>
                  <a:pt x="75781" y="674249"/>
                </a:lnTo>
                <a:lnTo>
                  <a:pt x="67306" y="686817"/>
                </a:lnTo>
                <a:lnTo>
                  <a:pt x="54763" y="695309"/>
                </a:lnTo>
                <a:lnTo>
                  <a:pt x="39446" y="698428"/>
                </a:lnTo>
                <a:lnTo>
                  <a:pt x="24130" y="695309"/>
                </a:lnTo>
                <a:lnTo>
                  <a:pt x="11587" y="686817"/>
                </a:lnTo>
                <a:lnTo>
                  <a:pt x="3112" y="674249"/>
                </a:lnTo>
                <a:lnTo>
                  <a:pt x="0" y="658901"/>
                </a:lnTo>
                <a:lnTo>
                  <a:pt x="3112" y="643554"/>
                </a:lnTo>
                <a:lnTo>
                  <a:pt x="11587" y="630986"/>
                </a:lnTo>
                <a:lnTo>
                  <a:pt x="24130" y="622494"/>
                </a:lnTo>
                <a:lnTo>
                  <a:pt x="39446" y="619375"/>
                </a:lnTo>
                <a:lnTo>
                  <a:pt x="54763" y="622494"/>
                </a:lnTo>
                <a:lnTo>
                  <a:pt x="67306" y="630986"/>
                </a:lnTo>
                <a:lnTo>
                  <a:pt x="75781" y="643554"/>
                </a:lnTo>
                <a:lnTo>
                  <a:pt x="78893" y="658901"/>
                </a:lnTo>
                <a:close/>
              </a:path>
              <a:path w="1171575" h="1008380">
                <a:moveTo>
                  <a:pt x="78893" y="968392"/>
                </a:moveTo>
                <a:lnTo>
                  <a:pt x="75781" y="983739"/>
                </a:lnTo>
                <a:lnTo>
                  <a:pt x="67306" y="996307"/>
                </a:lnTo>
                <a:lnTo>
                  <a:pt x="54763" y="1004799"/>
                </a:lnTo>
                <a:lnTo>
                  <a:pt x="39446" y="1007918"/>
                </a:lnTo>
                <a:lnTo>
                  <a:pt x="24130" y="1004799"/>
                </a:lnTo>
                <a:lnTo>
                  <a:pt x="11587" y="996307"/>
                </a:lnTo>
                <a:lnTo>
                  <a:pt x="3112" y="983739"/>
                </a:lnTo>
                <a:lnTo>
                  <a:pt x="0" y="968392"/>
                </a:lnTo>
                <a:lnTo>
                  <a:pt x="3112" y="953044"/>
                </a:lnTo>
                <a:lnTo>
                  <a:pt x="11587" y="940476"/>
                </a:lnTo>
                <a:lnTo>
                  <a:pt x="24130" y="931984"/>
                </a:lnTo>
                <a:lnTo>
                  <a:pt x="39446" y="928865"/>
                </a:lnTo>
                <a:lnTo>
                  <a:pt x="54763" y="931984"/>
                </a:lnTo>
                <a:lnTo>
                  <a:pt x="67306" y="940476"/>
                </a:lnTo>
                <a:lnTo>
                  <a:pt x="75781" y="953044"/>
                </a:lnTo>
                <a:lnTo>
                  <a:pt x="78893" y="968392"/>
                </a:lnTo>
                <a:close/>
              </a:path>
              <a:path w="1171575" h="1008380">
                <a:moveTo>
                  <a:pt x="78893" y="39526"/>
                </a:moveTo>
                <a:lnTo>
                  <a:pt x="75781" y="54873"/>
                </a:lnTo>
                <a:lnTo>
                  <a:pt x="67306" y="67441"/>
                </a:lnTo>
                <a:lnTo>
                  <a:pt x="54763" y="75933"/>
                </a:lnTo>
                <a:lnTo>
                  <a:pt x="39446" y="79052"/>
                </a:lnTo>
                <a:lnTo>
                  <a:pt x="24130" y="75933"/>
                </a:lnTo>
                <a:lnTo>
                  <a:pt x="11587" y="67441"/>
                </a:lnTo>
                <a:lnTo>
                  <a:pt x="3112" y="54873"/>
                </a:lnTo>
                <a:lnTo>
                  <a:pt x="0" y="39526"/>
                </a:lnTo>
                <a:lnTo>
                  <a:pt x="3112" y="24178"/>
                </a:lnTo>
                <a:lnTo>
                  <a:pt x="11587" y="11610"/>
                </a:lnTo>
                <a:lnTo>
                  <a:pt x="24130" y="3118"/>
                </a:lnTo>
                <a:lnTo>
                  <a:pt x="39446" y="0"/>
                </a:lnTo>
                <a:lnTo>
                  <a:pt x="54763" y="3118"/>
                </a:lnTo>
                <a:lnTo>
                  <a:pt x="67306" y="11610"/>
                </a:lnTo>
                <a:lnTo>
                  <a:pt x="75781" y="24178"/>
                </a:lnTo>
                <a:lnTo>
                  <a:pt x="78893" y="39526"/>
                </a:lnTo>
                <a:close/>
              </a:path>
              <a:path w="1171575" h="1008380">
                <a:moveTo>
                  <a:pt x="1171575" y="349016"/>
                </a:moveTo>
                <a:lnTo>
                  <a:pt x="1168462" y="364363"/>
                </a:lnTo>
                <a:lnTo>
                  <a:pt x="1159987" y="376931"/>
                </a:lnTo>
                <a:lnTo>
                  <a:pt x="1147444" y="385423"/>
                </a:lnTo>
                <a:lnTo>
                  <a:pt x="1132128" y="388542"/>
                </a:lnTo>
                <a:lnTo>
                  <a:pt x="1116811" y="385479"/>
                </a:lnTo>
                <a:lnTo>
                  <a:pt x="1104268" y="377080"/>
                </a:lnTo>
                <a:lnTo>
                  <a:pt x="1095793" y="364530"/>
                </a:lnTo>
                <a:lnTo>
                  <a:pt x="1092681" y="349016"/>
                </a:lnTo>
                <a:lnTo>
                  <a:pt x="1095793" y="333669"/>
                </a:lnTo>
                <a:lnTo>
                  <a:pt x="1104268" y="321101"/>
                </a:lnTo>
                <a:lnTo>
                  <a:pt x="1116811" y="312609"/>
                </a:lnTo>
                <a:lnTo>
                  <a:pt x="1132128" y="309490"/>
                </a:lnTo>
                <a:lnTo>
                  <a:pt x="1147444" y="312609"/>
                </a:lnTo>
                <a:lnTo>
                  <a:pt x="1159987" y="321101"/>
                </a:lnTo>
                <a:lnTo>
                  <a:pt x="1168462" y="333669"/>
                </a:lnTo>
                <a:lnTo>
                  <a:pt x="1171575" y="349016"/>
                </a:lnTo>
                <a:close/>
              </a:path>
              <a:path w="1171575" h="1008380">
                <a:moveTo>
                  <a:pt x="1171575" y="658901"/>
                </a:moveTo>
                <a:lnTo>
                  <a:pt x="1168462" y="674249"/>
                </a:lnTo>
                <a:lnTo>
                  <a:pt x="1159987" y="686817"/>
                </a:lnTo>
                <a:lnTo>
                  <a:pt x="1147444" y="695309"/>
                </a:lnTo>
                <a:lnTo>
                  <a:pt x="1132128" y="698428"/>
                </a:lnTo>
                <a:lnTo>
                  <a:pt x="1116811" y="695309"/>
                </a:lnTo>
                <a:lnTo>
                  <a:pt x="1104268" y="686817"/>
                </a:lnTo>
                <a:lnTo>
                  <a:pt x="1095793" y="674249"/>
                </a:lnTo>
                <a:lnTo>
                  <a:pt x="1092681" y="658901"/>
                </a:lnTo>
                <a:lnTo>
                  <a:pt x="1095793" y="643554"/>
                </a:lnTo>
                <a:lnTo>
                  <a:pt x="1104268" y="630986"/>
                </a:lnTo>
                <a:lnTo>
                  <a:pt x="1116811" y="622494"/>
                </a:lnTo>
                <a:lnTo>
                  <a:pt x="1132128" y="619375"/>
                </a:lnTo>
                <a:lnTo>
                  <a:pt x="1147444" y="622494"/>
                </a:lnTo>
                <a:lnTo>
                  <a:pt x="1159987" y="630986"/>
                </a:lnTo>
                <a:lnTo>
                  <a:pt x="1168462" y="643554"/>
                </a:lnTo>
                <a:lnTo>
                  <a:pt x="1171575" y="658901"/>
                </a:lnTo>
                <a:close/>
              </a:path>
              <a:path w="1171575" h="1008380">
                <a:moveTo>
                  <a:pt x="1171575" y="968392"/>
                </a:moveTo>
                <a:lnTo>
                  <a:pt x="1168462" y="983739"/>
                </a:lnTo>
                <a:lnTo>
                  <a:pt x="1159987" y="996307"/>
                </a:lnTo>
                <a:lnTo>
                  <a:pt x="1147444" y="1004799"/>
                </a:lnTo>
                <a:lnTo>
                  <a:pt x="1132128" y="1007918"/>
                </a:lnTo>
                <a:lnTo>
                  <a:pt x="1116811" y="1004799"/>
                </a:lnTo>
                <a:lnTo>
                  <a:pt x="1104268" y="996307"/>
                </a:lnTo>
                <a:lnTo>
                  <a:pt x="1095793" y="983739"/>
                </a:lnTo>
                <a:lnTo>
                  <a:pt x="1092681" y="968392"/>
                </a:lnTo>
                <a:lnTo>
                  <a:pt x="1095793" y="953044"/>
                </a:lnTo>
                <a:lnTo>
                  <a:pt x="1104268" y="940476"/>
                </a:lnTo>
                <a:lnTo>
                  <a:pt x="1116811" y="931984"/>
                </a:lnTo>
                <a:lnTo>
                  <a:pt x="1132128" y="928865"/>
                </a:lnTo>
                <a:lnTo>
                  <a:pt x="1147444" y="931984"/>
                </a:lnTo>
                <a:lnTo>
                  <a:pt x="1159987" y="940476"/>
                </a:lnTo>
                <a:lnTo>
                  <a:pt x="1168462" y="953044"/>
                </a:lnTo>
                <a:lnTo>
                  <a:pt x="1171575" y="968392"/>
                </a:lnTo>
                <a:close/>
              </a:path>
              <a:path w="1171575" h="1008380">
                <a:moveTo>
                  <a:pt x="1171575" y="39526"/>
                </a:moveTo>
                <a:lnTo>
                  <a:pt x="1168462" y="54873"/>
                </a:lnTo>
                <a:lnTo>
                  <a:pt x="1159987" y="67441"/>
                </a:lnTo>
                <a:lnTo>
                  <a:pt x="1147444" y="75933"/>
                </a:lnTo>
                <a:lnTo>
                  <a:pt x="1132128" y="79052"/>
                </a:lnTo>
                <a:lnTo>
                  <a:pt x="1116811" y="75933"/>
                </a:lnTo>
                <a:lnTo>
                  <a:pt x="1104268" y="67441"/>
                </a:lnTo>
                <a:lnTo>
                  <a:pt x="1095793" y="54873"/>
                </a:lnTo>
                <a:lnTo>
                  <a:pt x="1092681" y="39526"/>
                </a:lnTo>
                <a:lnTo>
                  <a:pt x="1095793" y="24178"/>
                </a:lnTo>
                <a:lnTo>
                  <a:pt x="1104268" y="11610"/>
                </a:lnTo>
                <a:lnTo>
                  <a:pt x="1116811" y="3118"/>
                </a:lnTo>
                <a:lnTo>
                  <a:pt x="1132128" y="0"/>
                </a:lnTo>
                <a:lnTo>
                  <a:pt x="1147444" y="3118"/>
                </a:lnTo>
                <a:lnTo>
                  <a:pt x="1159987" y="11610"/>
                </a:lnTo>
                <a:lnTo>
                  <a:pt x="1168462" y="24178"/>
                </a:lnTo>
                <a:lnTo>
                  <a:pt x="1171575" y="39526"/>
                </a:lnTo>
                <a:close/>
              </a:path>
            </a:pathLst>
          </a:custGeom>
          <a:solidFill>
            <a:srgbClr val="00236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6867786"/>
            <a:ext cx="3971925" cy="3419475"/>
            <a:chOff x="0" y="6867786"/>
            <a:chExt cx="3971925" cy="34194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67786"/>
              <a:ext cx="3971811" cy="34192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8493" y="9013248"/>
              <a:ext cx="1285875" cy="1103630"/>
            </a:xfrm>
            <a:custGeom>
              <a:avLst/>
              <a:gdLst/>
              <a:ahLst/>
              <a:cxnLst/>
              <a:rect l="l" t="t" r="r" b="b"/>
              <a:pathLst>
                <a:path w="1285875" h="1103629">
                  <a:moveTo>
                    <a:pt x="486207" y="381961"/>
                  </a:moveTo>
                  <a:lnTo>
                    <a:pt x="482791" y="398757"/>
                  </a:lnTo>
                  <a:lnTo>
                    <a:pt x="473489" y="412511"/>
                  </a:lnTo>
                  <a:lnTo>
                    <a:pt x="459723" y="421805"/>
                  </a:lnTo>
                  <a:lnTo>
                    <a:pt x="442912" y="425218"/>
                  </a:lnTo>
                  <a:lnTo>
                    <a:pt x="426101" y="421866"/>
                  </a:lnTo>
                  <a:lnTo>
                    <a:pt x="412335" y="412673"/>
                  </a:lnTo>
                  <a:lnTo>
                    <a:pt x="403033" y="398939"/>
                  </a:lnTo>
                  <a:lnTo>
                    <a:pt x="399617" y="381961"/>
                  </a:lnTo>
                  <a:lnTo>
                    <a:pt x="403033" y="365165"/>
                  </a:lnTo>
                  <a:lnTo>
                    <a:pt x="412335" y="351410"/>
                  </a:lnTo>
                  <a:lnTo>
                    <a:pt x="426101" y="342117"/>
                  </a:lnTo>
                  <a:lnTo>
                    <a:pt x="442912" y="338704"/>
                  </a:lnTo>
                  <a:lnTo>
                    <a:pt x="459723" y="342117"/>
                  </a:lnTo>
                  <a:lnTo>
                    <a:pt x="473489" y="351410"/>
                  </a:lnTo>
                  <a:lnTo>
                    <a:pt x="482791" y="365165"/>
                  </a:lnTo>
                  <a:lnTo>
                    <a:pt x="486207" y="381961"/>
                  </a:lnTo>
                  <a:close/>
                </a:path>
                <a:path w="1285875" h="1103629">
                  <a:moveTo>
                    <a:pt x="486207" y="721098"/>
                  </a:moveTo>
                  <a:lnTo>
                    <a:pt x="482791" y="737893"/>
                  </a:lnTo>
                  <a:lnTo>
                    <a:pt x="473489" y="751648"/>
                  </a:lnTo>
                  <a:lnTo>
                    <a:pt x="459723" y="760941"/>
                  </a:lnTo>
                  <a:lnTo>
                    <a:pt x="442912" y="764355"/>
                  </a:lnTo>
                  <a:lnTo>
                    <a:pt x="426101" y="760941"/>
                  </a:lnTo>
                  <a:lnTo>
                    <a:pt x="412335" y="751648"/>
                  </a:lnTo>
                  <a:lnTo>
                    <a:pt x="403033" y="737893"/>
                  </a:lnTo>
                  <a:lnTo>
                    <a:pt x="399617" y="721098"/>
                  </a:lnTo>
                  <a:lnTo>
                    <a:pt x="403033" y="704302"/>
                  </a:lnTo>
                  <a:lnTo>
                    <a:pt x="412335" y="690547"/>
                  </a:lnTo>
                  <a:lnTo>
                    <a:pt x="426101" y="681254"/>
                  </a:lnTo>
                  <a:lnTo>
                    <a:pt x="442912" y="677840"/>
                  </a:lnTo>
                  <a:lnTo>
                    <a:pt x="459723" y="681254"/>
                  </a:lnTo>
                  <a:lnTo>
                    <a:pt x="473489" y="690547"/>
                  </a:lnTo>
                  <a:lnTo>
                    <a:pt x="482791" y="704302"/>
                  </a:lnTo>
                  <a:lnTo>
                    <a:pt x="486207" y="721098"/>
                  </a:lnTo>
                  <a:close/>
                </a:path>
                <a:path w="1285875" h="1103629">
                  <a:moveTo>
                    <a:pt x="486207" y="1059802"/>
                  </a:moveTo>
                  <a:lnTo>
                    <a:pt x="482791" y="1076598"/>
                  </a:lnTo>
                  <a:lnTo>
                    <a:pt x="473489" y="1090352"/>
                  </a:lnTo>
                  <a:lnTo>
                    <a:pt x="459723" y="1099646"/>
                  </a:lnTo>
                  <a:lnTo>
                    <a:pt x="442912" y="1103059"/>
                  </a:lnTo>
                  <a:lnTo>
                    <a:pt x="426101" y="1099646"/>
                  </a:lnTo>
                  <a:lnTo>
                    <a:pt x="412335" y="1090352"/>
                  </a:lnTo>
                  <a:lnTo>
                    <a:pt x="403033" y="1076598"/>
                  </a:lnTo>
                  <a:lnTo>
                    <a:pt x="399617" y="1059802"/>
                  </a:lnTo>
                  <a:lnTo>
                    <a:pt x="403033" y="1043006"/>
                  </a:lnTo>
                  <a:lnTo>
                    <a:pt x="412335" y="1029251"/>
                  </a:lnTo>
                  <a:lnTo>
                    <a:pt x="426101" y="1019958"/>
                  </a:lnTo>
                  <a:lnTo>
                    <a:pt x="442912" y="1016544"/>
                  </a:lnTo>
                  <a:lnTo>
                    <a:pt x="459723" y="1019958"/>
                  </a:lnTo>
                  <a:lnTo>
                    <a:pt x="473489" y="1029251"/>
                  </a:lnTo>
                  <a:lnTo>
                    <a:pt x="482791" y="1043006"/>
                  </a:lnTo>
                  <a:lnTo>
                    <a:pt x="486207" y="1059802"/>
                  </a:lnTo>
                  <a:close/>
                </a:path>
                <a:path w="1285875" h="1103629">
                  <a:moveTo>
                    <a:pt x="486207" y="43257"/>
                  </a:moveTo>
                  <a:lnTo>
                    <a:pt x="482791" y="60053"/>
                  </a:lnTo>
                  <a:lnTo>
                    <a:pt x="473489" y="73807"/>
                  </a:lnTo>
                  <a:lnTo>
                    <a:pt x="459723" y="83101"/>
                  </a:lnTo>
                  <a:lnTo>
                    <a:pt x="442912" y="86514"/>
                  </a:lnTo>
                  <a:lnTo>
                    <a:pt x="426101" y="83101"/>
                  </a:lnTo>
                  <a:lnTo>
                    <a:pt x="412335" y="73807"/>
                  </a:lnTo>
                  <a:lnTo>
                    <a:pt x="403033" y="60053"/>
                  </a:lnTo>
                  <a:lnTo>
                    <a:pt x="399617" y="43257"/>
                  </a:lnTo>
                  <a:lnTo>
                    <a:pt x="403033" y="26461"/>
                  </a:lnTo>
                  <a:lnTo>
                    <a:pt x="412335" y="12706"/>
                  </a:lnTo>
                  <a:lnTo>
                    <a:pt x="426101" y="3413"/>
                  </a:lnTo>
                  <a:lnTo>
                    <a:pt x="442912" y="0"/>
                  </a:lnTo>
                  <a:lnTo>
                    <a:pt x="459723" y="3413"/>
                  </a:lnTo>
                  <a:lnTo>
                    <a:pt x="473489" y="12706"/>
                  </a:lnTo>
                  <a:lnTo>
                    <a:pt x="482791" y="26461"/>
                  </a:lnTo>
                  <a:lnTo>
                    <a:pt x="486207" y="43257"/>
                  </a:lnTo>
                  <a:close/>
                </a:path>
                <a:path w="1285875" h="1103629">
                  <a:moveTo>
                    <a:pt x="886257" y="381961"/>
                  </a:moveTo>
                  <a:lnTo>
                    <a:pt x="882841" y="398757"/>
                  </a:lnTo>
                  <a:lnTo>
                    <a:pt x="873539" y="412511"/>
                  </a:lnTo>
                  <a:lnTo>
                    <a:pt x="859773" y="421805"/>
                  </a:lnTo>
                  <a:lnTo>
                    <a:pt x="842962" y="425218"/>
                  </a:lnTo>
                  <a:lnTo>
                    <a:pt x="826151" y="421866"/>
                  </a:lnTo>
                  <a:lnTo>
                    <a:pt x="812385" y="412673"/>
                  </a:lnTo>
                  <a:lnTo>
                    <a:pt x="803083" y="398939"/>
                  </a:lnTo>
                  <a:lnTo>
                    <a:pt x="799667" y="381961"/>
                  </a:lnTo>
                  <a:lnTo>
                    <a:pt x="803083" y="365165"/>
                  </a:lnTo>
                  <a:lnTo>
                    <a:pt x="812385" y="351410"/>
                  </a:lnTo>
                  <a:lnTo>
                    <a:pt x="826151" y="342117"/>
                  </a:lnTo>
                  <a:lnTo>
                    <a:pt x="842962" y="338704"/>
                  </a:lnTo>
                  <a:lnTo>
                    <a:pt x="859773" y="342117"/>
                  </a:lnTo>
                  <a:lnTo>
                    <a:pt x="873539" y="351410"/>
                  </a:lnTo>
                  <a:lnTo>
                    <a:pt x="882841" y="365165"/>
                  </a:lnTo>
                  <a:lnTo>
                    <a:pt x="886257" y="381961"/>
                  </a:lnTo>
                  <a:close/>
                </a:path>
                <a:path w="1285875" h="1103629">
                  <a:moveTo>
                    <a:pt x="886257" y="721098"/>
                  </a:moveTo>
                  <a:lnTo>
                    <a:pt x="882841" y="737893"/>
                  </a:lnTo>
                  <a:lnTo>
                    <a:pt x="873539" y="751648"/>
                  </a:lnTo>
                  <a:lnTo>
                    <a:pt x="859773" y="760941"/>
                  </a:lnTo>
                  <a:lnTo>
                    <a:pt x="842962" y="764355"/>
                  </a:lnTo>
                  <a:lnTo>
                    <a:pt x="826151" y="760941"/>
                  </a:lnTo>
                  <a:lnTo>
                    <a:pt x="812385" y="751648"/>
                  </a:lnTo>
                  <a:lnTo>
                    <a:pt x="803083" y="737893"/>
                  </a:lnTo>
                  <a:lnTo>
                    <a:pt x="799667" y="721098"/>
                  </a:lnTo>
                  <a:lnTo>
                    <a:pt x="803083" y="704302"/>
                  </a:lnTo>
                  <a:lnTo>
                    <a:pt x="812385" y="690547"/>
                  </a:lnTo>
                  <a:lnTo>
                    <a:pt x="826151" y="681254"/>
                  </a:lnTo>
                  <a:lnTo>
                    <a:pt x="842962" y="677840"/>
                  </a:lnTo>
                  <a:lnTo>
                    <a:pt x="859773" y="681254"/>
                  </a:lnTo>
                  <a:lnTo>
                    <a:pt x="873539" y="690547"/>
                  </a:lnTo>
                  <a:lnTo>
                    <a:pt x="882841" y="704302"/>
                  </a:lnTo>
                  <a:lnTo>
                    <a:pt x="886257" y="721098"/>
                  </a:lnTo>
                  <a:close/>
                </a:path>
                <a:path w="1285875" h="1103629">
                  <a:moveTo>
                    <a:pt x="886257" y="1059802"/>
                  </a:moveTo>
                  <a:lnTo>
                    <a:pt x="882841" y="1076598"/>
                  </a:lnTo>
                  <a:lnTo>
                    <a:pt x="873539" y="1090352"/>
                  </a:lnTo>
                  <a:lnTo>
                    <a:pt x="859773" y="1099646"/>
                  </a:lnTo>
                  <a:lnTo>
                    <a:pt x="842962" y="1103059"/>
                  </a:lnTo>
                  <a:lnTo>
                    <a:pt x="826151" y="1099646"/>
                  </a:lnTo>
                  <a:lnTo>
                    <a:pt x="812385" y="1090352"/>
                  </a:lnTo>
                  <a:lnTo>
                    <a:pt x="803083" y="1076598"/>
                  </a:lnTo>
                  <a:lnTo>
                    <a:pt x="799667" y="1059802"/>
                  </a:lnTo>
                  <a:lnTo>
                    <a:pt x="803083" y="1043006"/>
                  </a:lnTo>
                  <a:lnTo>
                    <a:pt x="812385" y="1029251"/>
                  </a:lnTo>
                  <a:lnTo>
                    <a:pt x="826151" y="1019958"/>
                  </a:lnTo>
                  <a:lnTo>
                    <a:pt x="842962" y="1016544"/>
                  </a:lnTo>
                  <a:lnTo>
                    <a:pt x="859773" y="1019958"/>
                  </a:lnTo>
                  <a:lnTo>
                    <a:pt x="873539" y="1029251"/>
                  </a:lnTo>
                  <a:lnTo>
                    <a:pt x="882841" y="1043006"/>
                  </a:lnTo>
                  <a:lnTo>
                    <a:pt x="886257" y="1059802"/>
                  </a:lnTo>
                  <a:close/>
                </a:path>
                <a:path w="1285875" h="1103629">
                  <a:moveTo>
                    <a:pt x="886257" y="43257"/>
                  </a:moveTo>
                  <a:lnTo>
                    <a:pt x="882841" y="60053"/>
                  </a:lnTo>
                  <a:lnTo>
                    <a:pt x="873539" y="73807"/>
                  </a:lnTo>
                  <a:lnTo>
                    <a:pt x="859773" y="83101"/>
                  </a:lnTo>
                  <a:lnTo>
                    <a:pt x="842962" y="86514"/>
                  </a:lnTo>
                  <a:lnTo>
                    <a:pt x="826151" y="83101"/>
                  </a:lnTo>
                  <a:lnTo>
                    <a:pt x="812385" y="73807"/>
                  </a:lnTo>
                  <a:lnTo>
                    <a:pt x="803083" y="60053"/>
                  </a:lnTo>
                  <a:lnTo>
                    <a:pt x="799667" y="43257"/>
                  </a:lnTo>
                  <a:lnTo>
                    <a:pt x="803083" y="26461"/>
                  </a:lnTo>
                  <a:lnTo>
                    <a:pt x="812385" y="12706"/>
                  </a:lnTo>
                  <a:lnTo>
                    <a:pt x="826151" y="3413"/>
                  </a:lnTo>
                  <a:lnTo>
                    <a:pt x="842962" y="0"/>
                  </a:lnTo>
                  <a:lnTo>
                    <a:pt x="859773" y="3413"/>
                  </a:lnTo>
                  <a:lnTo>
                    <a:pt x="873539" y="12706"/>
                  </a:lnTo>
                  <a:lnTo>
                    <a:pt x="882841" y="26461"/>
                  </a:lnTo>
                  <a:lnTo>
                    <a:pt x="886257" y="43257"/>
                  </a:lnTo>
                  <a:close/>
                </a:path>
                <a:path w="1285875" h="1103629">
                  <a:moveTo>
                    <a:pt x="86590" y="381961"/>
                  </a:moveTo>
                  <a:lnTo>
                    <a:pt x="83174" y="398757"/>
                  </a:lnTo>
                  <a:lnTo>
                    <a:pt x="73872" y="412511"/>
                  </a:lnTo>
                  <a:lnTo>
                    <a:pt x="60106" y="421805"/>
                  </a:lnTo>
                  <a:lnTo>
                    <a:pt x="43295" y="425218"/>
                  </a:lnTo>
                  <a:lnTo>
                    <a:pt x="26484" y="421866"/>
                  </a:lnTo>
                  <a:lnTo>
                    <a:pt x="12718" y="412673"/>
                  </a:lnTo>
                  <a:lnTo>
                    <a:pt x="3416" y="398939"/>
                  </a:lnTo>
                  <a:lnTo>
                    <a:pt x="0" y="381961"/>
                  </a:lnTo>
                  <a:lnTo>
                    <a:pt x="3416" y="365165"/>
                  </a:lnTo>
                  <a:lnTo>
                    <a:pt x="12718" y="351410"/>
                  </a:lnTo>
                  <a:lnTo>
                    <a:pt x="26484" y="342117"/>
                  </a:lnTo>
                  <a:lnTo>
                    <a:pt x="43295" y="338704"/>
                  </a:lnTo>
                  <a:lnTo>
                    <a:pt x="60106" y="342117"/>
                  </a:lnTo>
                  <a:lnTo>
                    <a:pt x="73872" y="351410"/>
                  </a:lnTo>
                  <a:lnTo>
                    <a:pt x="83174" y="365165"/>
                  </a:lnTo>
                  <a:lnTo>
                    <a:pt x="86590" y="381961"/>
                  </a:lnTo>
                  <a:close/>
                </a:path>
                <a:path w="1285875" h="1103629">
                  <a:moveTo>
                    <a:pt x="86590" y="721098"/>
                  </a:moveTo>
                  <a:lnTo>
                    <a:pt x="83174" y="737893"/>
                  </a:lnTo>
                  <a:lnTo>
                    <a:pt x="73872" y="751648"/>
                  </a:lnTo>
                  <a:lnTo>
                    <a:pt x="60106" y="760941"/>
                  </a:lnTo>
                  <a:lnTo>
                    <a:pt x="43295" y="764355"/>
                  </a:lnTo>
                  <a:lnTo>
                    <a:pt x="26484" y="760941"/>
                  </a:lnTo>
                  <a:lnTo>
                    <a:pt x="12718" y="751648"/>
                  </a:lnTo>
                  <a:lnTo>
                    <a:pt x="3416" y="737893"/>
                  </a:lnTo>
                  <a:lnTo>
                    <a:pt x="0" y="721098"/>
                  </a:lnTo>
                  <a:lnTo>
                    <a:pt x="3416" y="704302"/>
                  </a:lnTo>
                  <a:lnTo>
                    <a:pt x="12718" y="690547"/>
                  </a:lnTo>
                  <a:lnTo>
                    <a:pt x="26484" y="681254"/>
                  </a:lnTo>
                  <a:lnTo>
                    <a:pt x="43295" y="677840"/>
                  </a:lnTo>
                  <a:lnTo>
                    <a:pt x="60106" y="681254"/>
                  </a:lnTo>
                  <a:lnTo>
                    <a:pt x="73872" y="690547"/>
                  </a:lnTo>
                  <a:lnTo>
                    <a:pt x="83174" y="704302"/>
                  </a:lnTo>
                  <a:lnTo>
                    <a:pt x="86590" y="721098"/>
                  </a:lnTo>
                  <a:close/>
                </a:path>
                <a:path w="1285875" h="1103629">
                  <a:moveTo>
                    <a:pt x="86590" y="1059802"/>
                  </a:moveTo>
                  <a:lnTo>
                    <a:pt x="83174" y="1076598"/>
                  </a:lnTo>
                  <a:lnTo>
                    <a:pt x="73872" y="1090352"/>
                  </a:lnTo>
                  <a:lnTo>
                    <a:pt x="60106" y="1099646"/>
                  </a:lnTo>
                  <a:lnTo>
                    <a:pt x="43295" y="1103059"/>
                  </a:lnTo>
                  <a:lnTo>
                    <a:pt x="26484" y="1099646"/>
                  </a:lnTo>
                  <a:lnTo>
                    <a:pt x="12718" y="1090352"/>
                  </a:lnTo>
                  <a:lnTo>
                    <a:pt x="3416" y="1076598"/>
                  </a:lnTo>
                  <a:lnTo>
                    <a:pt x="0" y="1059802"/>
                  </a:lnTo>
                  <a:lnTo>
                    <a:pt x="3416" y="1043006"/>
                  </a:lnTo>
                  <a:lnTo>
                    <a:pt x="12718" y="1029251"/>
                  </a:lnTo>
                  <a:lnTo>
                    <a:pt x="26484" y="1019958"/>
                  </a:lnTo>
                  <a:lnTo>
                    <a:pt x="43295" y="1016544"/>
                  </a:lnTo>
                  <a:lnTo>
                    <a:pt x="60106" y="1019958"/>
                  </a:lnTo>
                  <a:lnTo>
                    <a:pt x="73872" y="1029251"/>
                  </a:lnTo>
                  <a:lnTo>
                    <a:pt x="83174" y="1043006"/>
                  </a:lnTo>
                  <a:lnTo>
                    <a:pt x="86590" y="1059802"/>
                  </a:lnTo>
                  <a:close/>
                </a:path>
                <a:path w="1285875" h="1103629">
                  <a:moveTo>
                    <a:pt x="86590" y="43257"/>
                  </a:moveTo>
                  <a:lnTo>
                    <a:pt x="83174" y="60053"/>
                  </a:lnTo>
                  <a:lnTo>
                    <a:pt x="73872" y="73807"/>
                  </a:lnTo>
                  <a:lnTo>
                    <a:pt x="60106" y="83101"/>
                  </a:lnTo>
                  <a:lnTo>
                    <a:pt x="43295" y="86514"/>
                  </a:lnTo>
                  <a:lnTo>
                    <a:pt x="26484" y="83101"/>
                  </a:lnTo>
                  <a:lnTo>
                    <a:pt x="12718" y="73807"/>
                  </a:lnTo>
                  <a:lnTo>
                    <a:pt x="3416" y="60053"/>
                  </a:lnTo>
                  <a:lnTo>
                    <a:pt x="0" y="43257"/>
                  </a:lnTo>
                  <a:lnTo>
                    <a:pt x="3416" y="26461"/>
                  </a:lnTo>
                  <a:lnTo>
                    <a:pt x="12718" y="12706"/>
                  </a:lnTo>
                  <a:lnTo>
                    <a:pt x="26484" y="3413"/>
                  </a:lnTo>
                  <a:lnTo>
                    <a:pt x="43295" y="0"/>
                  </a:lnTo>
                  <a:lnTo>
                    <a:pt x="60106" y="3413"/>
                  </a:lnTo>
                  <a:lnTo>
                    <a:pt x="73872" y="12706"/>
                  </a:lnTo>
                  <a:lnTo>
                    <a:pt x="83174" y="26461"/>
                  </a:lnTo>
                  <a:lnTo>
                    <a:pt x="86590" y="43257"/>
                  </a:lnTo>
                  <a:close/>
                </a:path>
                <a:path w="1285875" h="1103629">
                  <a:moveTo>
                    <a:pt x="1285874" y="381961"/>
                  </a:moveTo>
                  <a:lnTo>
                    <a:pt x="1282458" y="398757"/>
                  </a:lnTo>
                  <a:lnTo>
                    <a:pt x="1273156" y="412511"/>
                  </a:lnTo>
                  <a:lnTo>
                    <a:pt x="1259390" y="421805"/>
                  </a:lnTo>
                  <a:lnTo>
                    <a:pt x="1242579" y="425218"/>
                  </a:lnTo>
                  <a:lnTo>
                    <a:pt x="1225768" y="421866"/>
                  </a:lnTo>
                  <a:lnTo>
                    <a:pt x="1212002" y="412673"/>
                  </a:lnTo>
                  <a:lnTo>
                    <a:pt x="1202700" y="398939"/>
                  </a:lnTo>
                  <a:lnTo>
                    <a:pt x="1199284" y="381961"/>
                  </a:lnTo>
                  <a:lnTo>
                    <a:pt x="1202700" y="365165"/>
                  </a:lnTo>
                  <a:lnTo>
                    <a:pt x="1212002" y="351410"/>
                  </a:lnTo>
                  <a:lnTo>
                    <a:pt x="1225768" y="342117"/>
                  </a:lnTo>
                  <a:lnTo>
                    <a:pt x="1242579" y="338704"/>
                  </a:lnTo>
                  <a:lnTo>
                    <a:pt x="1259390" y="342117"/>
                  </a:lnTo>
                  <a:lnTo>
                    <a:pt x="1273156" y="351410"/>
                  </a:lnTo>
                  <a:lnTo>
                    <a:pt x="1282458" y="365165"/>
                  </a:lnTo>
                  <a:lnTo>
                    <a:pt x="1285874" y="381961"/>
                  </a:lnTo>
                  <a:close/>
                </a:path>
                <a:path w="1285875" h="1103629">
                  <a:moveTo>
                    <a:pt x="1285874" y="721098"/>
                  </a:moveTo>
                  <a:lnTo>
                    <a:pt x="1282458" y="737893"/>
                  </a:lnTo>
                  <a:lnTo>
                    <a:pt x="1273156" y="751648"/>
                  </a:lnTo>
                  <a:lnTo>
                    <a:pt x="1259390" y="760941"/>
                  </a:lnTo>
                  <a:lnTo>
                    <a:pt x="1242579" y="764355"/>
                  </a:lnTo>
                  <a:lnTo>
                    <a:pt x="1225768" y="760941"/>
                  </a:lnTo>
                  <a:lnTo>
                    <a:pt x="1212002" y="751648"/>
                  </a:lnTo>
                  <a:lnTo>
                    <a:pt x="1202700" y="737893"/>
                  </a:lnTo>
                  <a:lnTo>
                    <a:pt x="1199284" y="721098"/>
                  </a:lnTo>
                  <a:lnTo>
                    <a:pt x="1202700" y="704302"/>
                  </a:lnTo>
                  <a:lnTo>
                    <a:pt x="1212002" y="690547"/>
                  </a:lnTo>
                  <a:lnTo>
                    <a:pt x="1225768" y="681254"/>
                  </a:lnTo>
                  <a:lnTo>
                    <a:pt x="1242579" y="677840"/>
                  </a:lnTo>
                  <a:lnTo>
                    <a:pt x="1259390" y="681254"/>
                  </a:lnTo>
                  <a:lnTo>
                    <a:pt x="1273156" y="690547"/>
                  </a:lnTo>
                  <a:lnTo>
                    <a:pt x="1282458" y="704302"/>
                  </a:lnTo>
                  <a:lnTo>
                    <a:pt x="1285874" y="721098"/>
                  </a:lnTo>
                  <a:close/>
                </a:path>
                <a:path w="1285875" h="1103629">
                  <a:moveTo>
                    <a:pt x="1285874" y="1059802"/>
                  </a:moveTo>
                  <a:lnTo>
                    <a:pt x="1282458" y="1076598"/>
                  </a:lnTo>
                  <a:lnTo>
                    <a:pt x="1273156" y="1090352"/>
                  </a:lnTo>
                  <a:lnTo>
                    <a:pt x="1259390" y="1099646"/>
                  </a:lnTo>
                  <a:lnTo>
                    <a:pt x="1242579" y="1103059"/>
                  </a:lnTo>
                  <a:lnTo>
                    <a:pt x="1225768" y="1099646"/>
                  </a:lnTo>
                  <a:lnTo>
                    <a:pt x="1212002" y="1090352"/>
                  </a:lnTo>
                  <a:lnTo>
                    <a:pt x="1202700" y="1076598"/>
                  </a:lnTo>
                  <a:lnTo>
                    <a:pt x="1199284" y="1059802"/>
                  </a:lnTo>
                  <a:lnTo>
                    <a:pt x="1202700" y="1043006"/>
                  </a:lnTo>
                  <a:lnTo>
                    <a:pt x="1212002" y="1029251"/>
                  </a:lnTo>
                  <a:lnTo>
                    <a:pt x="1225768" y="1019958"/>
                  </a:lnTo>
                  <a:lnTo>
                    <a:pt x="1242579" y="1016544"/>
                  </a:lnTo>
                  <a:lnTo>
                    <a:pt x="1259390" y="1019958"/>
                  </a:lnTo>
                  <a:lnTo>
                    <a:pt x="1273156" y="1029251"/>
                  </a:lnTo>
                  <a:lnTo>
                    <a:pt x="1282458" y="1043006"/>
                  </a:lnTo>
                  <a:lnTo>
                    <a:pt x="1285874" y="1059802"/>
                  </a:lnTo>
                  <a:close/>
                </a:path>
                <a:path w="1285875" h="1103629">
                  <a:moveTo>
                    <a:pt x="1285874" y="43257"/>
                  </a:moveTo>
                  <a:lnTo>
                    <a:pt x="1282458" y="60053"/>
                  </a:lnTo>
                  <a:lnTo>
                    <a:pt x="1273156" y="73807"/>
                  </a:lnTo>
                  <a:lnTo>
                    <a:pt x="1259390" y="83101"/>
                  </a:lnTo>
                  <a:lnTo>
                    <a:pt x="1242579" y="86514"/>
                  </a:lnTo>
                  <a:lnTo>
                    <a:pt x="1225768" y="83101"/>
                  </a:lnTo>
                  <a:lnTo>
                    <a:pt x="1212002" y="73807"/>
                  </a:lnTo>
                  <a:lnTo>
                    <a:pt x="1202700" y="60053"/>
                  </a:lnTo>
                  <a:lnTo>
                    <a:pt x="1199284" y="43257"/>
                  </a:lnTo>
                  <a:lnTo>
                    <a:pt x="1202700" y="26461"/>
                  </a:lnTo>
                  <a:lnTo>
                    <a:pt x="1212002" y="12706"/>
                  </a:lnTo>
                  <a:lnTo>
                    <a:pt x="1225768" y="3413"/>
                  </a:lnTo>
                  <a:lnTo>
                    <a:pt x="1242579" y="0"/>
                  </a:lnTo>
                  <a:lnTo>
                    <a:pt x="1259390" y="3413"/>
                  </a:lnTo>
                  <a:lnTo>
                    <a:pt x="1273156" y="12706"/>
                  </a:lnTo>
                  <a:lnTo>
                    <a:pt x="1282458" y="26461"/>
                  </a:lnTo>
                  <a:lnTo>
                    <a:pt x="1285874" y="43257"/>
                  </a:lnTo>
                  <a:close/>
                </a:path>
              </a:pathLst>
            </a:custGeom>
            <a:solidFill>
              <a:srgbClr val="002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1629820"/>
            <a:ext cx="407606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235" dirty="0">
                <a:solidFill>
                  <a:srgbClr val="002364"/>
                </a:solidFill>
                <a:latin typeface="Verdana"/>
                <a:cs typeface="Verdana"/>
              </a:rPr>
              <a:t>A</a:t>
            </a:r>
            <a:r>
              <a:rPr sz="5600" spc="70" dirty="0">
                <a:solidFill>
                  <a:srgbClr val="002364"/>
                </a:solidFill>
                <a:latin typeface="Verdana"/>
                <a:cs typeface="Verdana"/>
              </a:rPr>
              <a:t>B</a:t>
            </a:r>
            <a:r>
              <a:rPr sz="5600" spc="-245" dirty="0">
                <a:solidFill>
                  <a:srgbClr val="002364"/>
                </a:solidFill>
                <a:latin typeface="Verdana"/>
                <a:cs typeface="Verdana"/>
              </a:rPr>
              <a:t>S</a:t>
            </a:r>
            <a:r>
              <a:rPr sz="5600" spc="155" dirty="0">
                <a:solidFill>
                  <a:srgbClr val="002364"/>
                </a:solidFill>
                <a:latin typeface="Verdana"/>
                <a:cs typeface="Verdana"/>
              </a:rPr>
              <a:t>T</a:t>
            </a:r>
            <a:r>
              <a:rPr sz="5600" spc="-5" dirty="0">
                <a:solidFill>
                  <a:srgbClr val="002364"/>
                </a:solidFill>
                <a:latin typeface="Verdana"/>
                <a:cs typeface="Verdana"/>
              </a:rPr>
              <a:t>R</a:t>
            </a:r>
            <a:r>
              <a:rPr sz="5600" spc="235" dirty="0">
                <a:solidFill>
                  <a:srgbClr val="002364"/>
                </a:solidFill>
                <a:latin typeface="Verdana"/>
                <a:cs typeface="Verdana"/>
              </a:rPr>
              <a:t>A</a:t>
            </a:r>
            <a:r>
              <a:rPr sz="5600" spc="40" dirty="0">
                <a:solidFill>
                  <a:srgbClr val="002364"/>
                </a:solidFill>
                <a:latin typeface="Verdana"/>
                <a:cs typeface="Verdana"/>
              </a:rPr>
              <a:t>C</a:t>
            </a:r>
            <a:r>
              <a:rPr sz="5600" spc="155" dirty="0">
                <a:solidFill>
                  <a:srgbClr val="002364"/>
                </a:solidFill>
                <a:latin typeface="Verdana"/>
                <a:cs typeface="Verdana"/>
              </a:rPr>
              <a:t>T</a:t>
            </a:r>
            <a:r>
              <a:rPr sz="5600" spc="-1375" dirty="0">
                <a:solidFill>
                  <a:srgbClr val="002364"/>
                </a:solidFill>
                <a:latin typeface="Verdana"/>
                <a:cs typeface="Verdana"/>
              </a:rPr>
              <a:t>:</a:t>
            </a:r>
            <a:endParaRPr sz="5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54447" y="2904466"/>
            <a:ext cx="13004800" cy="4595232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68275" indent="-156210" algn="just">
              <a:lnSpc>
                <a:spcPct val="100000"/>
              </a:lnSpc>
              <a:spcBef>
                <a:spcPts val="380"/>
              </a:spcBef>
              <a:buSzPct val="96875"/>
              <a:buFont typeface="Lucida Sans Unicode"/>
              <a:buChar char="•"/>
              <a:tabLst>
                <a:tab pos="168910" algn="l"/>
              </a:tabLst>
            </a:pPr>
            <a:r>
              <a:rPr sz="3600" b="1" spc="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sz="3600" b="1" spc="-1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8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sz="3600" spc="-8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4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sz="3600" spc="-8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0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3600" spc="-8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7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</a:t>
            </a:r>
            <a:r>
              <a:rPr sz="3600" b="1" spc="-3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</a:t>
            </a:r>
            <a:r>
              <a:rPr sz="3600" b="1" spc="-3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4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emotions</a:t>
            </a:r>
            <a:r>
              <a:rPr sz="3600" b="1" spc="-1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7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  <a:spcBef>
                <a:spcPts val="285"/>
              </a:spcBef>
            </a:pPr>
            <a:r>
              <a:rPr sz="3600" b="1" spc="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</a:t>
            </a:r>
            <a:r>
              <a:rPr sz="3600" b="1" spc="-4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songs</a:t>
            </a:r>
            <a:r>
              <a:rPr sz="3600" b="1" spc="-3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4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</a:t>
            </a:r>
            <a:r>
              <a:rPr sz="3600" b="1" spc="-3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3600" b="1" spc="-4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3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600" b="1" spc="-3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4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mood.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45"/>
              </a:spcBef>
            </a:pP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8275" indent="-156210" algn="just">
              <a:lnSpc>
                <a:spcPct val="100000"/>
              </a:lnSpc>
              <a:buSzPct val="96875"/>
              <a:buChar char="•"/>
              <a:tabLst>
                <a:tab pos="168910" algn="l"/>
              </a:tabLst>
            </a:pPr>
            <a:r>
              <a:rPr sz="3600" spc="-1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3600" spc="-8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4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sz="3600" spc="-8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4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</a:t>
            </a:r>
            <a:r>
              <a:rPr sz="3600" spc="-8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1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sz="3600" spc="-8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6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r>
              <a:rPr sz="3600" spc="-8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sz="3600" spc="-8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8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sz="3600" b="1" spc="-1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7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3600" spc="-8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6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DeepFace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  <a:spcBef>
                <a:spcPts val="285"/>
              </a:spcBef>
            </a:pPr>
            <a:r>
              <a:rPr sz="3600" spc="7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sz="3600" spc="-8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8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sz="3600" spc="-8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3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detects</a:t>
            </a:r>
            <a:r>
              <a:rPr sz="3600" spc="-8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7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emotions,race</a:t>
            </a:r>
            <a:r>
              <a:rPr sz="3600" spc="-8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7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3600" spc="-8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  <a:r>
              <a:rPr sz="3600" spc="-8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7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600" spc="-8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7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people.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45"/>
              </a:spcBef>
            </a:pP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1409700" algn="just">
              <a:lnSpc>
                <a:spcPct val="107400"/>
              </a:lnSpc>
              <a:buSzPct val="96875"/>
              <a:buChar char="•"/>
              <a:tabLst>
                <a:tab pos="169545" algn="l"/>
              </a:tabLst>
            </a:pPr>
            <a:r>
              <a:rPr sz="3600" spc="7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Finally,</a:t>
            </a:r>
            <a:r>
              <a:rPr sz="3600" spc="-7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9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3600" spc="-7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sz="3600" spc="-7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WebBrowser</a:t>
            </a:r>
            <a:r>
              <a:rPr sz="3600" b="1" spc="-3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7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sz="3600" spc="-7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0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3600" spc="-7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9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sz="3600" spc="-7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1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600" spc="-7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2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sz="3600" spc="-7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8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3600" spc="-994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3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suggested</a:t>
            </a:r>
            <a:r>
              <a:rPr sz="3600" spc="-8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songs.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41706" y="1409721"/>
            <a:ext cx="3146425" cy="7134225"/>
            <a:chOff x="15141706" y="1409721"/>
            <a:chExt cx="3146425" cy="7134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41706" y="1742613"/>
              <a:ext cx="3146293" cy="68008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006522" y="1409721"/>
              <a:ext cx="1282065" cy="1103630"/>
            </a:xfrm>
            <a:custGeom>
              <a:avLst/>
              <a:gdLst/>
              <a:ahLst/>
              <a:cxnLst/>
              <a:rect l="l" t="t" r="r" b="b"/>
              <a:pathLst>
                <a:path w="1282065" h="1103630">
                  <a:moveTo>
                    <a:pt x="486206" y="381948"/>
                  </a:moveTo>
                  <a:lnTo>
                    <a:pt x="482790" y="398744"/>
                  </a:lnTo>
                  <a:lnTo>
                    <a:pt x="473488" y="412498"/>
                  </a:lnTo>
                  <a:lnTo>
                    <a:pt x="459722" y="421791"/>
                  </a:lnTo>
                  <a:lnTo>
                    <a:pt x="442911" y="425204"/>
                  </a:lnTo>
                  <a:lnTo>
                    <a:pt x="426100" y="421852"/>
                  </a:lnTo>
                  <a:lnTo>
                    <a:pt x="412334" y="412660"/>
                  </a:lnTo>
                  <a:lnTo>
                    <a:pt x="403032" y="398926"/>
                  </a:lnTo>
                  <a:lnTo>
                    <a:pt x="399615" y="381948"/>
                  </a:lnTo>
                  <a:lnTo>
                    <a:pt x="403032" y="365153"/>
                  </a:lnTo>
                  <a:lnTo>
                    <a:pt x="412334" y="351399"/>
                  </a:lnTo>
                  <a:lnTo>
                    <a:pt x="426100" y="342106"/>
                  </a:lnTo>
                  <a:lnTo>
                    <a:pt x="442911" y="338693"/>
                  </a:lnTo>
                  <a:lnTo>
                    <a:pt x="459722" y="342106"/>
                  </a:lnTo>
                  <a:lnTo>
                    <a:pt x="473488" y="351399"/>
                  </a:lnTo>
                  <a:lnTo>
                    <a:pt x="482790" y="365153"/>
                  </a:lnTo>
                  <a:lnTo>
                    <a:pt x="486206" y="381948"/>
                  </a:lnTo>
                  <a:close/>
                </a:path>
                <a:path w="1282065" h="1103630">
                  <a:moveTo>
                    <a:pt x="486206" y="721074"/>
                  </a:moveTo>
                  <a:lnTo>
                    <a:pt x="482790" y="737869"/>
                  </a:lnTo>
                  <a:lnTo>
                    <a:pt x="473488" y="751623"/>
                  </a:lnTo>
                  <a:lnTo>
                    <a:pt x="459722" y="760917"/>
                  </a:lnTo>
                  <a:lnTo>
                    <a:pt x="442911" y="764330"/>
                  </a:lnTo>
                  <a:lnTo>
                    <a:pt x="426100" y="760917"/>
                  </a:lnTo>
                  <a:lnTo>
                    <a:pt x="412334" y="751623"/>
                  </a:lnTo>
                  <a:lnTo>
                    <a:pt x="403032" y="737869"/>
                  </a:lnTo>
                  <a:lnTo>
                    <a:pt x="399615" y="721074"/>
                  </a:lnTo>
                  <a:lnTo>
                    <a:pt x="403032" y="704279"/>
                  </a:lnTo>
                  <a:lnTo>
                    <a:pt x="412334" y="690525"/>
                  </a:lnTo>
                  <a:lnTo>
                    <a:pt x="426100" y="681231"/>
                  </a:lnTo>
                  <a:lnTo>
                    <a:pt x="442911" y="677818"/>
                  </a:lnTo>
                  <a:lnTo>
                    <a:pt x="459722" y="681231"/>
                  </a:lnTo>
                  <a:lnTo>
                    <a:pt x="473488" y="690525"/>
                  </a:lnTo>
                  <a:lnTo>
                    <a:pt x="482790" y="704279"/>
                  </a:lnTo>
                  <a:lnTo>
                    <a:pt x="486206" y="721074"/>
                  </a:lnTo>
                  <a:close/>
                </a:path>
                <a:path w="1282065" h="1103630">
                  <a:moveTo>
                    <a:pt x="486206" y="1059767"/>
                  </a:moveTo>
                  <a:lnTo>
                    <a:pt x="482790" y="1076563"/>
                  </a:lnTo>
                  <a:lnTo>
                    <a:pt x="473488" y="1090317"/>
                  </a:lnTo>
                  <a:lnTo>
                    <a:pt x="459722" y="1099610"/>
                  </a:lnTo>
                  <a:lnTo>
                    <a:pt x="442911" y="1103023"/>
                  </a:lnTo>
                  <a:lnTo>
                    <a:pt x="426100" y="1099610"/>
                  </a:lnTo>
                  <a:lnTo>
                    <a:pt x="412334" y="1090317"/>
                  </a:lnTo>
                  <a:lnTo>
                    <a:pt x="403032" y="1076563"/>
                  </a:lnTo>
                  <a:lnTo>
                    <a:pt x="399615" y="1059767"/>
                  </a:lnTo>
                  <a:lnTo>
                    <a:pt x="403032" y="1042972"/>
                  </a:lnTo>
                  <a:lnTo>
                    <a:pt x="412334" y="1029218"/>
                  </a:lnTo>
                  <a:lnTo>
                    <a:pt x="426100" y="1019924"/>
                  </a:lnTo>
                  <a:lnTo>
                    <a:pt x="442911" y="1016511"/>
                  </a:lnTo>
                  <a:lnTo>
                    <a:pt x="459722" y="1019924"/>
                  </a:lnTo>
                  <a:lnTo>
                    <a:pt x="473488" y="1029218"/>
                  </a:lnTo>
                  <a:lnTo>
                    <a:pt x="482790" y="1042972"/>
                  </a:lnTo>
                  <a:lnTo>
                    <a:pt x="486206" y="1059767"/>
                  </a:lnTo>
                  <a:close/>
                </a:path>
                <a:path w="1282065" h="1103630">
                  <a:moveTo>
                    <a:pt x="486206" y="43255"/>
                  </a:moveTo>
                  <a:lnTo>
                    <a:pt x="482790" y="60051"/>
                  </a:lnTo>
                  <a:lnTo>
                    <a:pt x="473488" y="73805"/>
                  </a:lnTo>
                  <a:lnTo>
                    <a:pt x="459722" y="83098"/>
                  </a:lnTo>
                  <a:lnTo>
                    <a:pt x="442911" y="86511"/>
                  </a:lnTo>
                  <a:lnTo>
                    <a:pt x="426100" y="83098"/>
                  </a:lnTo>
                  <a:lnTo>
                    <a:pt x="412334" y="73805"/>
                  </a:lnTo>
                  <a:lnTo>
                    <a:pt x="403032" y="60051"/>
                  </a:lnTo>
                  <a:lnTo>
                    <a:pt x="399615" y="43255"/>
                  </a:lnTo>
                  <a:lnTo>
                    <a:pt x="403032" y="26460"/>
                  </a:lnTo>
                  <a:lnTo>
                    <a:pt x="412334" y="12706"/>
                  </a:lnTo>
                  <a:lnTo>
                    <a:pt x="426100" y="3413"/>
                  </a:lnTo>
                  <a:lnTo>
                    <a:pt x="442911" y="0"/>
                  </a:lnTo>
                  <a:lnTo>
                    <a:pt x="459722" y="3413"/>
                  </a:lnTo>
                  <a:lnTo>
                    <a:pt x="473488" y="12706"/>
                  </a:lnTo>
                  <a:lnTo>
                    <a:pt x="482790" y="26460"/>
                  </a:lnTo>
                  <a:lnTo>
                    <a:pt x="486206" y="43255"/>
                  </a:lnTo>
                  <a:close/>
                </a:path>
                <a:path w="1282065" h="1103630">
                  <a:moveTo>
                    <a:pt x="886256" y="381948"/>
                  </a:moveTo>
                  <a:lnTo>
                    <a:pt x="882840" y="398744"/>
                  </a:lnTo>
                  <a:lnTo>
                    <a:pt x="873538" y="412498"/>
                  </a:lnTo>
                  <a:lnTo>
                    <a:pt x="859772" y="421791"/>
                  </a:lnTo>
                  <a:lnTo>
                    <a:pt x="842961" y="425204"/>
                  </a:lnTo>
                  <a:lnTo>
                    <a:pt x="826150" y="421852"/>
                  </a:lnTo>
                  <a:lnTo>
                    <a:pt x="812384" y="412660"/>
                  </a:lnTo>
                  <a:lnTo>
                    <a:pt x="803082" y="398926"/>
                  </a:lnTo>
                  <a:lnTo>
                    <a:pt x="799665" y="381948"/>
                  </a:lnTo>
                  <a:lnTo>
                    <a:pt x="803082" y="365153"/>
                  </a:lnTo>
                  <a:lnTo>
                    <a:pt x="812384" y="351399"/>
                  </a:lnTo>
                  <a:lnTo>
                    <a:pt x="826150" y="342106"/>
                  </a:lnTo>
                  <a:lnTo>
                    <a:pt x="842961" y="338693"/>
                  </a:lnTo>
                  <a:lnTo>
                    <a:pt x="859772" y="342106"/>
                  </a:lnTo>
                  <a:lnTo>
                    <a:pt x="873538" y="351399"/>
                  </a:lnTo>
                  <a:lnTo>
                    <a:pt x="882840" y="365153"/>
                  </a:lnTo>
                  <a:lnTo>
                    <a:pt x="886256" y="381948"/>
                  </a:lnTo>
                  <a:close/>
                </a:path>
                <a:path w="1282065" h="1103630">
                  <a:moveTo>
                    <a:pt x="886256" y="721074"/>
                  </a:moveTo>
                  <a:lnTo>
                    <a:pt x="882840" y="737869"/>
                  </a:lnTo>
                  <a:lnTo>
                    <a:pt x="873538" y="751623"/>
                  </a:lnTo>
                  <a:lnTo>
                    <a:pt x="859772" y="760917"/>
                  </a:lnTo>
                  <a:lnTo>
                    <a:pt x="842961" y="764330"/>
                  </a:lnTo>
                  <a:lnTo>
                    <a:pt x="826150" y="760917"/>
                  </a:lnTo>
                  <a:lnTo>
                    <a:pt x="812384" y="751623"/>
                  </a:lnTo>
                  <a:lnTo>
                    <a:pt x="803082" y="737869"/>
                  </a:lnTo>
                  <a:lnTo>
                    <a:pt x="799665" y="721074"/>
                  </a:lnTo>
                  <a:lnTo>
                    <a:pt x="803082" y="704279"/>
                  </a:lnTo>
                  <a:lnTo>
                    <a:pt x="812384" y="690525"/>
                  </a:lnTo>
                  <a:lnTo>
                    <a:pt x="826150" y="681231"/>
                  </a:lnTo>
                  <a:lnTo>
                    <a:pt x="842961" y="677818"/>
                  </a:lnTo>
                  <a:lnTo>
                    <a:pt x="859772" y="681231"/>
                  </a:lnTo>
                  <a:lnTo>
                    <a:pt x="873538" y="690525"/>
                  </a:lnTo>
                  <a:lnTo>
                    <a:pt x="882840" y="704279"/>
                  </a:lnTo>
                  <a:lnTo>
                    <a:pt x="886256" y="721074"/>
                  </a:lnTo>
                  <a:close/>
                </a:path>
                <a:path w="1282065" h="1103630">
                  <a:moveTo>
                    <a:pt x="886256" y="1059767"/>
                  </a:moveTo>
                  <a:lnTo>
                    <a:pt x="882840" y="1076563"/>
                  </a:lnTo>
                  <a:lnTo>
                    <a:pt x="873538" y="1090317"/>
                  </a:lnTo>
                  <a:lnTo>
                    <a:pt x="859772" y="1099610"/>
                  </a:lnTo>
                  <a:lnTo>
                    <a:pt x="842961" y="1103023"/>
                  </a:lnTo>
                  <a:lnTo>
                    <a:pt x="826150" y="1099610"/>
                  </a:lnTo>
                  <a:lnTo>
                    <a:pt x="812384" y="1090317"/>
                  </a:lnTo>
                  <a:lnTo>
                    <a:pt x="803082" y="1076563"/>
                  </a:lnTo>
                  <a:lnTo>
                    <a:pt x="799665" y="1059767"/>
                  </a:lnTo>
                  <a:lnTo>
                    <a:pt x="803082" y="1042972"/>
                  </a:lnTo>
                  <a:lnTo>
                    <a:pt x="812384" y="1029218"/>
                  </a:lnTo>
                  <a:lnTo>
                    <a:pt x="826150" y="1019924"/>
                  </a:lnTo>
                  <a:lnTo>
                    <a:pt x="842961" y="1016511"/>
                  </a:lnTo>
                  <a:lnTo>
                    <a:pt x="859772" y="1019924"/>
                  </a:lnTo>
                  <a:lnTo>
                    <a:pt x="873538" y="1029218"/>
                  </a:lnTo>
                  <a:lnTo>
                    <a:pt x="882840" y="1042972"/>
                  </a:lnTo>
                  <a:lnTo>
                    <a:pt x="886256" y="1059767"/>
                  </a:lnTo>
                  <a:close/>
                </a:path>
                <a:path w="1282065" h="1103630">
                  <a:moveTo>
                    <a:pt x="886256" y="43255"/>
                  </a:moveTo>
                  <a:lnTo>
                    <a:pt x="882840" y="60051"/>
                  </a:lnTo>
                  <a:lnTo>
                    <a:pt x="873538" y="73805"/>
                  </a:lnTo>
                  <a:lnTo>
                    <a:pt x="859772" y="83098"/>
                  </a:lnTo>
                  <a:lnTo>
                    <a:pt x="842961" y="86511"/>
                  </a:lnTo>
                  <a:lnTo>
                    <a:pt x="826150" y="83098"/>
                  </a:lnTo>
                  <a:lnTo>
                    <a:pt x="812384" y="73805"/>
                  </a:lnTo>
                  <a:lnTo>
                    <a:pt x="803082" y="60051"/>
                  </a:lnTo>
                  <a:lnTo>
                    <a:pt x="799665" y="43255"/>
                  </a:lnTo>
                  <a:lnTo>
                    <a:pt x="803082" y="26460"/>
                  </a:lnTo>
                  <a:lnTo>
                    <a:pt x="812384" y="12706"/>
                  </a:lnTo>
                  <a:lnTo>
                    <a:pt x="826150" y="3413"/>
                  </a:lnTo>
                  <a:lnTo>
                    <a:pt x="842961" y="0"/>
                  </a:lnTo>
                  <a:lnTo>
                    <a:pt x="859772" y="3413"/>
                  </a:lnTo>
                  <a:lnTo>
                    <a:pt x="873538" y="12706"/>
                  </a:lnTo>
                  <a:lnTo>
                    <a:pt x="882840" y="26460"/>
                  </a:lnTo>
                  <a:lnTo>
                    <a:pt x="886256" y="43255"/>
                  </a:lnTo>
                  <a:close/>
                </a:path>
                <a:path w="1282065" h="1103630">
                  <a:moveTo>
                    <a:pt x="86589" y="381948"/>
                  </a:moveTo>
                  <a:lnTo>
                    <a:pt x="83173" y="398744"/>
                  </a:lnTo>
                  <a:lnTo>
                    <a:pt x="73871" y="412498"/>
                  </a:lnTo>
                  <a:lnTo>
                    <a:pt x="60105" y="421791"/>
                  </a:lnTo>
                  <a:lnTo>
                    <a:pt x="43294" y="425204"/>
                  </a:lnTo>
                  <a:lnTo>
                    <a:pt x="26483" y="421852"/>
                  </a:lnTo>
                  <a:lnTo>
                    <a:pt x="12716" y="412660"/>
                  </a:lnTo>
                  <a:lnTo>
                    <a:pt x="3415" y="398926"/>
                  </a:lnTo>
                  <a:lnTo>
                    <a:pt x="0" y="381954"/>
                  </a:lnTo>
                  <a:lnTo>
                    <a:pt x="3415" y="365153"/>
                  </a:lnTo>
                  <a:lnTo>
                    <a:pt x="12716" y="351399"/>
                  </a:lnTo>
                  <a:lnTo>
                    <a:pt x="26483" y="342106"/>
                  </a:lnTo>
                  <a:lnTo>
                    <a:pt x="43294" y="338693"/>
                  </a:lnTo>
                  <a:lnTo>
                    <a:pt x="60105" y="342106"/>
                  </a:lnTo>
                  <a:lnTo>
                    <a:pt x="73871" y="351399"/>
                  </a:lnTo>
                  <a:lnTo>
                    <a:pt x="83173" y="365153"/>
                  </a:lnTo>
                  <a:lnTo>
                    <a:pt x="86589" y="381948"/>
                  </a:lnTo>
                  <a:close/>
                </a:path>
                <a:path w="1282065" h="1103630">
                  <a:moveTo>
                    <a:pt x="86589" y="721074"/>
                  </a:moveTo>
                  <a:lnTo>
                    <a:pt x="83173" y="737869"/>
                  </a:lnTo>
                  <a:lnTo>
                    <a:pt x="73871" y="751623"/>
                  </a:lnTo>
                  <a:lnTo>
                    <a:pt x="60105" y="760917"/>
                  </a:lnTo>
                  <a:lnTo>
                    <a:pt x="43294" y="764330"/>
                  </a:lnTo>
                  <a:lnTo>
                    <a:pt x="26483" y="760917"/>
                  </a:lnTo>
                  <a:lnTo>
                    <a:pt x="12716" y="751623"/>
                  </a:lnTo>
                  <a:lnTo>
                    <a:pt x="3415" y="737869"/>
                  </a:lnTo>
                  <a:lnTo>
                    <a:pt x="0" y="721080"/>
                  </a:lnTo>
                  <a:lnTo>
                    <a:pt x="3415" y="704279"/>
                  </a:lnTo>
                  <a:lnTo>
                    <a:pt x="12716" y="690525"/>
                  </a:lnTo>
                  <a:lnTo>
                    <a:pt x="26483" y="681231"/>
                  </a:lnTo>
                  <a:lnTo>
                    <a:pt x="43294" y="677818"/>
                  </a:lnTo>
                  <a:lnTo>
                    <a:pt x="60105" y="681231"/>
                  </a:lnTo>
                  <a:lnTo>
                    <a:pt x="73871" y="690525"/>
                  </a:lnTo>
                  <a:lnTo>
                    <a:pt x="83173" y="704279"/>
                  </a:lnTo>
                  <a:lnTo>
                    <a:pt x="86589" y="721074"/>
                  </a:lnTo>
                  <a:close/>
                </a:path>
                <a:path w="1282065" h="1103630">
                  <a:moveTo>
                    <a:pt x="86589" y="1059767"/>
                  </a:moveTo>
                  <a:lnTo>
                    <a:pt x="83173" y="1076563"/>
                  </a:lnTo>
                  <a:lnTo>
                    <a:pt x="73871" y="1090317"/>
                  </a:lnTo>
                  <a:lnTo>
                    <a:pt x="60105" y="1099610"/>
                  </a:lnTo>
                  <a:lnTo>
                    <a:pt x="43294" y="1103023"/>
                  </a:lnTo>
                  <a:lnTo>
                    <a:pt x="26483" y="1099610"/>
                  </a:lnTo>
                  <a:lnTo>
                    <a:pt x="12716" y="1090317"/>
                  </a:lnTo>
                  <a:lnTo>
                    <a:pt x="3415" y="1076563"/>
                  </a:lnTo>
                  <a:lnTo>
                    <a:pt x="0" y="1059773"/>
                  </a:lnTo>
                  <a:lnTo>
                    <a:pt x="3415" y="1042972"/>
                  </a:lnTo>
                  <a:lnTo>
                    <a:pt x="12716" y="1029218"/>
                  </a:lnTo>
                  <a:lnTo>
                    <a:pt x="26483" y="1019924"/>
                  </a:lnTo>
                  <a:lnTo>
                    <a:pt x="43294" y="1016511"/>
                  </a:lnTo>
                  <a:lnTo>
                    <a:pt x="60105" y="1019924"/>
                  </a:lnTo>
                  <a:lnTo>
                    <a:pt x="73871" y="1029218"/>
                  </a:lnTo>
                  <a:lnTo>
                    <a:pt x="83173" y="1042972"/>
                  </a:lnTo>
                  <a:lnTo>
                    <a:pt x="86589" y="1059767"/>
                  </a:lnTo>
                  <a:close/>
                </a:path>
                <a:path w="1282065" h="1103630">
                  <a:moveTo>
                    <a:pt x="86589" y="43255"/>
                  </a:moveTo>
                  <a:lnTo>
                    <a:pt x="83173" y="60051"/>
                  </a:lnTo>
                  <a:lnTo>
                    <a:pt x="73871" y="73805"/>
                  </a:lnTo>
                  <a:lnTo>
                    <a:pt x="60105" y="83098"/>
                  </a:lnTo>
                  <a:lnTo>
                    <a:pt x="43294" y="86511"/>
                  </a:lnTo>
                  <a:lnTo>
                    <a:pt x="26483" y="83098"/>
                  </a:lnTo>
                  <a:lnTo>
                    <a:pt x="12716" y="73805"/>
                  </a:lnTo>
                  <a:lnTo>
                    <a:pt x="3415" y="60051"/>
                  </a:lnTo>
                  <a:lnTo>
                    <a:pt x="0" y="43261"/>
                  </a:lnTo>
                  <a:lnTo>
                    <a:pt x="3415" y="26460"/>
                  </a:lnTo>
                  <a:lnTo>
                    <a:pt x="12716" y="12706"/>
                  </a:lnTo>
                  <a:lnTo>
                    <a:pt x="26483" y="3413"/>
                  </a:lnTo>
                  <a:lnTo>
                    <a:pt x="43294" y="0"/>
                  </a:lnTo>
                  <a:lnTo>
                    <a:pt x="60105" y="3413"/>
                  </a:lnTo>
                  <a:lnTo>
                    <a:pt x="73871" y="12706"/>
                  </a:lnTo>
                  <a:lnTo>
                    <a:pt x="83173" y="26460"/>
                  </a:lnTo>
                  <a:lnTo>
                    <a:pt x="86589" y="43255"/>
                  </a:lnTo>
                  <a:close/>
                </a:path>
                <a:path w="1282065" h="1103630">
                  <a:moveTo>
                    <a:pt x="1281478" y="363705"/>
                  </a:moveTo>
                  <a:lnTo>
                    <a:pt x="1281478" y="400192"/>
                  </a:lnTo>
                  <a:lnTo>
                    <a:pt x="1273155" y="412498"/>
                  </a:lnTo>
                  <a:lnTo>
                    <a:pt x="1259389" y="421791"/>
                  </a:lnTo>
                  <a:lnTo>
                    <a:pt x="1242578" y="425204"/>
                  </a:lnTo>
                  <a:lnTo>
                    <a:pt x="1225767" y="421852"/>
                  </a:lnTo>
                  <a:lnTo>
                    <a:pt x="1212001" y="412660"/>
                  </a:lnTo>
                  <a:lnTo>
                    <a:pt x="1202699" y="398926"/>
                  </a:lnTo>
                  <a:lnTo>
                    <a:pt x="1199283" y="381948"/>
                  </a:lnTo>
                  <a:lnTo>
                    <a:pt x="1202699" y="365153"/>
                  </a:lnTo>
                  <a:lnTo>
                    <a:pt x="1212001" y="351399"/>
                  </a:lnTo>
                  <a:lnTo>
                    <a:pt x="1225767" y="342106"/>
                  </a:lnTo>
                  <a:lnTo>
                    <a:pt x="1242578" y="338693"/>
                  </a:lnTo>
                  <a:lnTo>
                    <a:pt x="1259389" y="342106"/>
                  </a:lnTo>
                  <a:lnTo>
                    <a:pt x="1273155" y="351399"/>
                  </a:lnTo>
                  <a:lnTo>
                    <a:pt x="1281478" y="363705"/>
                  </a:lnTo>
                  <a:close/>
                </a:path>
                <a:path w="1282065" h="1103630">
                  <a:moveTo>
                    <a:pt x="1281478" y="702831"/>
                  </a:moveTo>
                  <a:lnTo>
                    <a:pt x="1281478" y="739317"/>
                  </a:lnTo>
                  <a:lnTo>
                    <a:pt x="1273155" y="751623"/>
                  </a:lnTo>
                  <a:lnTo>
                    <a:pt x="1259389" y="760917"/>
                  </a:lnTo>
                  <a:lnTo>
                    <a:pt x="1242578" y="764330"/>
                  </a:lnTo>
                  <a:lnTo>
                    <a:pt x="1225767" y="760917"/>
                  </a:lnTo>
                  <a:lnTo>
                    <a:pt x="1212001" y="751623"/>
                  </a:lnTo>
                  <a:lnTo>
                    <a:pt x="1202699" y="737869"/>
                  </a:lnTo>
                  <a:lnTo>
                    <a:pt x="1199283" y="721074"/>
                  </a:lnTo>
                  <a:lnTo>
                    <a:pt x="1202699" y="704279"/>
                  </a:lnTo>
                  <a:lnTo>
                    <a:pt x="1212001" y="690525"/>
                  </a:lnTo>
                  <a:lnTo>
                    <a:pt x="1225767" y="681231"/>
                  </a:lnTo>
                  <a:lnTo>
                    <a:pt x="1242578" y="677818"/>
                  </a:lnTo>
                  <a:lnTo>
                    <a:pt x="1259389" y="681231"/>
                  </a:lnTo>
                  <a:lnTo>
                    <a:pt x="1273155" y="690525"/>
                  </a:lnTo>
                  <a:lnTo>
                    <a:pt x="1281478" y="702831"/>
                  </a:lnTo>
                  <a:close/>
                </a:path>
                <a:path w="1282065" h="1103630">
                  <a:moveTo>
                    <a:pt x="1281478" y="1041524"/>
                  </a:moveTo>
                  <a:lnTo>
                    <a:pt x="1281478" y="1078010"/>
                  </a:lnTo>
                  <a:lnTo>
                    <a:pt x="1273155" y="1090317"/>
                  </a:lnTo>
                  <a:lnTo>
                    <a:pt x="1259389" y="1099610"/>
                  </a:lnTo>
                  <a:lnTo>
                    <a:pt x="1242578" y="1103023"/>
                  </a:lnTo>
                  <a:lnTo>
                    <a:pt x="1225767" y="1099610"/>
                  </a:lnTo>
                  <a:lnTo>
                    <a:pt x="1212001" y="1090317"/>
                  </a:lnTo>
                  <a:lnTo>
                    <a:pt x="1202699" y="1076563"/>
                  </a:lnTo>
                  <a:lnTo>
                    <a:pt x="1199283" y="1059767"/>
                  </a:lnTo>
                  <a:lnTo>
                    <a:pt x="1202699" y="1042972"/>
                  </a:lnTo>
                  <a:lnTo>
                    <a:pt x="1212001" y="1029218"/>
                  </a:lnTo>
                  <a:lnTo>
                    <a:pt x="1225767" y="1019924"/>
                  </a:lnTo>
                  <a:lnTo>
                    <a:pt x="1242578" y="1016511"/>
                  </a:lnTo>
                  <a:lnTo>
                    <a:pt x="1259389" y="1019924"/>
                  </a:lnTo>
                  <a:lnTo>
                    <a:pt x="1273155" y="1029218"/>
                  </a:lnTo>
                  <a:lnTo>
                    <a:pt x="1281478" y="1041524"/>
                  </a:lnTo>
                  <a:close/>
                </a:path>
                <a:path w="1282065" h="1103630">
                  <a:moveTo>
                    <a:pt x="1281478" y="25012"/>
                  </a:moveTo>
                  <a:lnTo>
                    <a:pt x="1281478" y="61498"/>
                  </a:lnTo>
                  <a:lnTo>
                    <a:pt x="1273155" y="73805"/>
                  </a:lnTo>
                  <a:lnTo>
                    <a:pt x="1259389" y="83098"/>
                  </a:lnTo>
                  <a:lnTo>
                    <a:pt x="1242578" y="86511"/>
                  </a:lnTo>
                  <a:lnTo>
                    <a:pt x="1225767" y="83098"/>
                  </a:lnTo>
                  <a:lnTo>
                    <a:pt x="1212001" y="73805"/>
                  </a:lnTo>
                  <a:lnTo>
                    <a:pt x="1202699" y="60051"/>
                  </a:lnTo>
                  <a:lnTo>
                    <a:pt x="1199283" y="43255"/>
                  </a:lnTo>
                  <a:lnTo>
                    <a:pt x="1202699" y="26460"/>
                  </a:lnTo>
                  <a:lnTo>
                    <a:pt x="1212001" y="12706"/>
                  </a:lnTo>
                  <a:lnTo>
                    <a:pt x="1225767" y="3413"/>
                  </a:lnTo>
                  <a:lnTo>
                    <a:pt x="1242578" y="0"/>
                  </a:lnTo>
                  <a:lnTo>
                    <a:pt x="1259389" y="3413"/>
                  </a:lnTo>
                  <a:lnTo>
                    <a:pt x="1273155" y="12706"/>
                  </a:lnTo>
                  <a:lnTo>
                    <a:pt x="1281478" y="25012"/>
                  </a:lnTo>
                  <a:close/>
                </a:path>
              </a:pathLst>
            </a:custGeom>
            <a:solidFill>
              <a:srgbClr val="ECEC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28222" y="1359637"/>
            <a:ext cx="385191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260" dirty="0">
                <a:solidFill>
                  <a:srgbClr val="FFFFFF"/>
                </a:solidFill>
                <a:latin typeface="Verdana"/>
                <a:cs typeface="Verdana"/>
              </a:rPr>
              <a:t>SOLUTION:</a:t>
            </a:r>
            <a:endParaRPr sz="5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2870871"/>
            <a:ext cx="16203930" cy="589642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69265" indent="-457200" algn="just">
              <a:lnSpc>
                <a:spcPct val="150000"/>
              </a:lnSpc>
              <a:spcBef>
                <a:spcPts val="114"/>
              </a:spcBef>
              <a:buSzPct val="96721"/>
              <a:buFont typeface="Arial" panose="020B0604020202020204" pitchFamily="34" charset="0"/>
              <a:buChar char="•"/>
              <a:tabLst>
                <a:tab pos="153670" algn="l"/>
              </a:tabLst>
            </a:pPr>
            <a:r>
              <a:rPr lang="en-IN" sz="32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 find plenty of applications which recommends songs if we search for it manually.</a:t>
            </a:r>
          </a:p>
          <a:p>
            <a:pPr marL="469265" indent="-457200" algn="just">
              <a:lnSpc>
                <a:spcPct val="150000"/>
              </a:lnSpc>
              <a:spcBef>
                <a:spcPts val="114"/>
              </a:spcBef>
              <a:buSzPct val="96721"/>
              <a:buFont typeface="Arial" panose="020B0604020202020204" pitchFamily="34" charset="0"/>
              <a:buChar char="•"/>
              <a:tabLst>
                <a:tab pos="153670" algn="l"/>
              </a:tabLst>
            </a:pPr>
            <a:r>
              <a:rPr lang="en-IN" sz="32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But we provide a best solution than existing is by suggesting songs based on users emotions by detecting their face.</a:t>
            </a:r>
          </a:p>
          <a:p>
            <a:pPr marL="297815" indent="-285750" algn="just">
              <a:lnSpc>
                <a:spcPct val="150000"/>
              </a:lnSpc>
              <a:spcBef>
                <a:spcPts val="114"/>
              </a:spcBef>
              <a:buClr>
                <a:schemeClr val="bg1"/>
              </a:buClr>
              <a:buSzPct val="136000"/>
              <a:buFont typeface="Arial" panose="020B0604020202020204" pitchFamily="34" charset="0"/>
              <a:buChar char="•"/>
              <a:tabLst>
                <a:tab pos="153670" algn="l"/>
              </a:tabLs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system will detect the user’s face emotions on screen and predict the moods with the help of </a:t>
            </a:r>
            <a:r>
              <a:rPr lang="en-IN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Deepface</a:t>
            </a:r>
            <a:r>
              <a:rPr lang="en-IN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module and </a:t>
            </a:r>
            <a:r>
              <a:rPr lang="en-IN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webbrowser</a:t>
            </a:r>
            <a:r>
              <a:rPr lang="en-IN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module in Machine Learning.</a:t>
            </a:r>
          </a:p>
          <a:p>
            <a:pPr marL="297815" indent="-285750" algn="just">
              <a:lnSpc>
                <a:spcPct val="150000"/>
              </a:lnSpc>
              <a:spcBef>
                <a:spcPts val="114"/>
              </a:spcBef>
              <a:buClr>
                <a:schemeClr val="bg1"/>
              </a:buClr>
              <a:buSzPct val="115000"/>
              <a:buFont typeface="Arial" panose="020B0604020202020204" pitchFamily="34" charset="0"/>
              <a:buChar char="•"/>
              <a:tabLst>
                <a:tab pos="153670" algn="l"/>
              </a:tabLst>
            </a:pPr>
            <a:r>
              <a:rPr lang="en-IN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Deepface</a:t>
            </a:r>
            <a:r>
              <a:rPr lang="en-IN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module is the one which is used to compare each frames with several number of facial emotions datasets and detects the emotions.</a:t>
            </a:r>
          </a:p>
          <a:p>
            <a:pPr marL="469265" indent="-457200" algn="just">
              <a:lnSpc>
                <a:spcPct val="150000"/>
              </a:lnSpc>
              <a:spcBef>
                <a:spcPts val="114"/>
              </a:spcBef>
              <a:buSzPct val="96721"/>
              <a:buFont typeface="Arial" panose="020B0604020202020204" pitchFamily="34" charset="0"/>
              <a:buChar char="•"/>
              <a:tabLst>
                <a:tab pos="153670" algn="l"/>
              </a:tabLst>
            </a:pPr>
            <a:r>
              <a:rPr lang="en-IN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Whereas </a:t>
            </a:r>
            <a:r>
              <a:rPr lang="en-IN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Webbrowser</a:t>
            </a:r>
            <a:r>
              <a:rPr lang="en-IN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module is used to link the of the music app.</a:t>
            </a:r>
            <a:endParaRPr lang="en-IN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52060" y="0"/>
            <a:ext cx="5035938" cy="200616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2323626" y="572339"/>
            <a:ext cx="600075" cy="600075"/>
          </a:xfrm>
          <a:custGeom>
            <a:avLst/>
            <a:gdLst/>
            <a:ahLst/>
            <a:cxnLst/>
            <a:rect l="l" t="t" r="r" b="b"/>
            <a:pathLst>
              <a:path w="600075" h="600075">
                <a:moveTo>
                  <a:pt x="600074" y="600074"/>
                </a:moveTo>
                <a:lnTo>
                  <a:pt x="0" y="600074"/>
                </a:lnTo>
                <a:lnTo>
                  <a:pt x="0" y="0"/>
                </a:lnTo>
                <a:lnTo>
                  <a:pt x="600074" y="0"/>
                </a:lnTo>
                <a:lnTo>
                  <a:pt x="600074" y="600074"/>
                </a:lnTo>
                <a:close/>
              </a:path>
            </a:pathLst>
          </a:custGeom>
          <a:solidFill>
            <a:srgbClr val="EB7D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67054" y="1903310"/>
            <a:ext cx="537845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200" dirty="0">
                <a:latin typeface="Verdana"/>
                <a:cs typeface="Verdana"/>
              </a:rPr>
              <a:t>ASSUMPTIONS:</a:t>
            </a:r>
            <a:endParaRPr sz="56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485647" y="1028700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5824" y="1771649"/>
                </a:moveTo>
                <a:lnTo>
                  <a:pt x="837309" y="1770336"/>
                </a:lnTo>
                <a:lnTo>
                  <a:pt x="789467" y="1766440"/>
                </a:lnTo>
                <a:lnTo>
                  <a:pt x="742366" y="1760030"/>
                </a:lnTo>
                <a:lnTo>
                  <a:pt x="696074" y="1751175"/>
                </a:lnTo>
                <a:lnTo>
                  <a:pt x="650661" y="1739942"/>
                </a:lnTo>
                <a:lnTo>
                  <a:pt x="606193" y="1726400"/>
                </a:lnTo>
                <a:lnTo>
                  <a:pt x="562740" y="1710616"/>
                </a:lnTo>
                <a:lnTo>
                  <a:pt x="520369" y="1692660"/>
                </a:lnTo>
                <a:lnTo>
                  <a:pt x="479148" y="1672599"/>
                </a:lnTo>
                <a:lnTo>
                  <a:pt x="439146" y="1650501"/>
                </a:lnTo>
                <a:lnTo>
                  <a:pt x="400431" y="1626434"/>
                </a:lnTo>
                <a:lnTo>
                  <a:pt x="363071" y="1600468"/>
                </a:lnTo>
                <a:lnTo>
                  <a:pt x="327134" y="1572669"/>
                </a:lnTo>
                <a:lnTo>
                  <a:pt x="292688" y="1543106"/>
                </a:lnTo>
                <a:lnTo>
                  <a:pt x="259801" y="1511847"/>
                </a:lnTo>
                <a:lnTo>
                  <a:pt x="228543" y="1478961"/>
                </a:lnTo>
                <a:lnTo>
                  <a:pt x="198980" y="1444515"/>
                </a:lnTo>
                <a:lnTo>
                  <a:pt x="171181" y="1408578"/>
                </a:lnTo>
                <a:lnTo>
                  <a:pt x="145214" y="1371218"/>
                </a:lnTo>
                <a:lnTo>
                  <a:pt x="121148" y="1332502"/>
                </a:lnTo>
                <a:lnTo>
                  <a:pt x="99050" y="1292500"/>
                </a:lnTo>
                <a:lnTo>
                  <a:pt x="78989" y="1251280"/>
                </a:lnTo>
                <a:lnTo>
                  <a:pt x="61032" y="1208909"/>
                </a:lnTo>
                <a:lnTo>
                  <a:pt x="45249" y="1165455"/>
                </a:lnTo>
                <a:lnTo>
                  <a:pt x="31707" y="1120988"/>
                </a:lnTo>
                <a:lnTo>
                  <a:pt x="20474" y="1075574"/>
                </a:lnTo>
                <a:lnTo>
                  <a:pt x="11619" y="1029283"/>
                </a:lnTo>
                <a:lnTo>
                  <a:pt x="5209" y="982182"/>
                </a:lnTo>
                <a:lnTo>
                  <a:pt x="1313" y="934340"/>
                </a:lnTo>
                <a:lnTo>
                  <a:pt x="0" y="885824"/>
                </a:lnTo>
                <a:lnTo>
                  <a:pt x="1313" y="837309"/>
                </a:lnTo>
                <a:lnTo>
                  <a:pt x="5209" y="789467"/>
                </a:lnTo>
                <a:lnTo>
                  <a:pt x="11619" y="742366"/>
                </a:lnTo>
                <a:lnTo>
                  <a:pt x="20474" y="696074"/>
                </a:lnTo>
                <a:lnTo>
                  <a:pt x="31707" y="650661"/>
                </a:lnTo>
                <a:lnTo>
                  <a:pt x="45249" y="606193"/>
                </a:lnTo>
                <a:lnTo>
                  <a:pt x="61032" y="562740"/>
                </a:lnTo>
                <a:lnTo>
                  <a:pt x="78989" y="520369"/>
                </a:lnTo>
                <a:lnTo>
                  <a:pt x="99050" y="479148"/>
                </a:lnTo>
                <a:lnTo>
                  <a:pt x="121148" y="439146"/>
                </a:lnTo>
                <a:lnTo>
                  <a:pt x="145214" y="400431"/>
                </a:lnTo>
                <a:lnTo>
                  <a:pt x="171181" y="363071"/>
                </a:lnTo>
                <a:lnTo>
                  <a:pt x="198980" y="327134"/>
                </a:lnTo>
                <a:lnTo>
                  <a:pt x="228543" y="292688"/>
                </a:lnTo>
                <a:lnTo>
                  <a:pt x="259801" y="259801"/>
                </a:lnTo>
                <a:lnTo>
                  <a:pt x="292688" y="228543"/>
                </a:lnTo>
                <a:lnTo>
                  <a:pt x="327134" y="198980"/>
                </a:lnTo>
                <a:lnTo>
                  <a:pt x="363071" y="171181"/>
                </a:lnTo>
                <a:lnTo>
                  <a:pt x="400431" y="145214"/>
                </a:lnTo>
                <a:lnTo>
                  <a:pt x="439146" y="121148"/>
                </a:lnTo>
                <a:lnTo>
                  <a:pt x="479148" y="99050"/>
                </a:lnTo>
                <a:lnTo>
                  <a:pt x="520369" y="78989"/>
                </a:lnTo>
                <a:lnTo>
                  <a:pt x="562740" y="61032"/>
                </a:lnTo>
                <a:lnTo>
                  <a:pt x="606193" y="45249"/>
                </a:lnTo>
                <a:lnTo>
                  <a:pt x="650661" y="31707"/>
                </a:lnTo>
                <a:lnTo>
                  <a:pt x="696074" y="20474"/>
                </a:lnTo>
                <a:lnTo>
                  <a:pt x="742366" y="11619"/>
                </a:lnTo>
                <a:lnTo>
                  <a:pt x="789467" y="5209"/>
                </a:lnTo>
                <a:lnTo>
                  <a:pt x="837309" y="1313"/>
                </a:lnTo>
                <a:lnTo>
                  <a:pt x="885824" y="0"/>
                </a:lnTo>
                <a:lnTo>
                  <a:pt x="934340" y="1313"/>
                </a:lnTo>
                <a:lnTo>
                  <a:pt x="982182" y="5209"/>
                </a:lnTo>
                <a:lnTo>
                  <a:pt x="1029283" y="11619"/>
                </a:lnTo>
                <a:lnTo>
                  <a:pt x="1036977" y="13091"/>
                </a:lnTo>
                <a:lnTo>
                  <a:pt x="885824" y="13091"/>
                </a:lnTo>
                <a:lnTo>
                  <a:pt x="838004" y="14384"/>
                </a:lnTo>
                <a:lnTo>
                  <a:pt x="790850" y="18220"/>
                </a:lnTo>
                <a:lnTo>
                  <a:pt x="744429" y="24532"/>
                </a:lnTo>
                <a:lnTo>
                  <a:pt x="698808" y="33252"/>
                </a:lnTo>
                <a:lnTo>
                  <a:pt x="654055" y="44313"/>
                </a:lnTo>
                <a:lnTo>
                  <a:pt x="610236" y="57649"/>
                </a:lnTo>
                <a:lnTo>
                  <a:pt x="567418" y="73192"/>
                </a:lnTo>
                <a:lnTo>
                  <a:pt x="525669" y="90876"/>
                </a:lnTo>
                <a:lnTo>
                  <a:pt x="485055" y="110633"/>
                </a:lnTo>
                <a:lnTo>
                  <a:pt x="445643" y="132396"/>
                </a:lnTo>
                <a:lnTo>
                  <a:pt x="407501" y="156099"/>
                </a:lnTo>
                <a:lnTo>
                  <a:pt x="370695" y="181675"/>
                </a:lnTo>
                <a:lnTo>
                  <a:pt x="335292" y="209056"/>
                </a:lnTo>
                <a:lnTo>
                  <a:pt x="301360" y="238175"/>
                </a:lnTo>
                <a:lnTo>
                  <a:pt x="268965" y="268965"/>
                </a:lnTo>
                <a:lnTo>
                  <a:pt x="238175" y="301360"/>
                </a:lnTo>
                <a:lnTo>
                  <a:pt x="209055" y="335292"/>
                </a:lnTo>
                <a:lnTo>
                  <a:pt x="181675" y="370695"/>
                </a:lnTo>
                <a:lnTo>
                  <a:pt x="156099" y="407501"/>
                </a:lnTo>
                <a:lnTo>
                  <a:pt x="132396" y="445643"/>
                </a:lnTo>
                <a:lnTo>
                  <a:pt x="110633" y="485055"/>
                </a:lnTo>
                <a:lnTo>
                  <a:pt x="90876" y="525669"/>
                </a:lnTo>
                <a:lnTo>
                  <a:pt x="73192" y="567418"/>
                </a:lnTo>
                <a:lnTo>
                  <a:pt x="57649" y="610236"/>
                </a:lnTo>
                <a:lnTo>
                  <a:pt x="44313" y="654055"/>
                </a:lnTo>
                <a:lnTo>
                  <a:pt x="33252" y="698808"/>
                </a:lnTo>
                <a:lnTo>
                  <a:pt x="24532" y="744429"/>
                </a:lnTo>
                <a:lnTo>
                  <a:pt x="18220" y="790850"/>
                </a:lnTo>
                <a:lnTo>
                  <a:pt x="14384" y="838004"/>
                </a:lnTo>
                <a:lnTo>
                  <a:pt x="13091" y="885824"/>
                </a:lnTo>
                <a:lnTo>
                  <a:pt x="14384" y="933645"/>
                </a:lnTo>
                <a:lnTo>
                  <a:pt x="18220" y="980799"/>
                </a:lnTo>
                <a:lnTo>
                  <a:pt x="24532" y="1027220"/>
                </a:lnTo>
                <a:lnTo>
                  <a:pt x="33252" y="1072841"/>
                </a:lnTo>
                <a:lnTo>
                  <a:pt x="44313" y="1117594"/>
                </a:lnTo>
                <a:lnTo>
                  <a:pt x="57649" y="1161413"/>
                </a:lnTo>
                <a:lnTo>
                  <a:pt x="73192" y="1204230"/>
                </a:lnTo>
                <a:lnTo>
                  <a:pt x="90876" y="1245980"/>
                </a:lnTo>
                <a:lnTo>
                  <a:pt x="110633" y="1286594"/>
                </a:lnTo>
                <a:lnTo>
                  <a:pt x="132396" y="1326005"/>
                </a:lnTo>
                <a:lnTo>
                  <a:pt x="156099" y="1364148"/>
                </a:lnTo>
                <a:lnTo>
                  <a:pt x="181675" y="1400954"/>
                </a:lnTo>
                <a:lnTo>
                  <a:pt x="209056" y="1436356"/>
                </a:lnTo>
                <a:lnTo>
                  <a:pt x="238175" y="1470289"/>
                </a:lnTo>
                <a:lnTo>
                  <a:pt x="268965" y="1502684"/>
                </a:lnTo>
                <a:lnTo>
                  <a:pt x="301360" y="1533474"/>
                </a:lnTo>
                <a:lnTo>
                  <a:pt x="335292" y="1562593"/>
                </a:lnTo>
                <a:lnTo>
                  <a:pt x="370695" y="1589974"/>
                </a:lnTo>
                <a:lnTo>
                  <a:pt x="407501" y="1615549"/>
                </a:lnTo>
                <a:lnTo>
                  <a:pt x="445643" y="1639252"/>
                </a:lnTo>
                <a:lnTo>
                  <a:pt x="485055" y="1661016"/>
                </a:lnTo>
                <a:lnTo>
                  <a:pt x="525669" y="1680773"/>
                </a:lnTo>
                <a:lnTo>
                  <a:pt x="567418" y="1698457"/>
                </a:lnTo>
                <a:lnTo>
                  <a:pt x="610236" y="1714000"/>
                </a:lnTo>
                <a:lnTo>
                  <a:pt x="654055" y="1727336"/>
                </a:lnTo>
                <a:lnTo>
                  <a:pt x="698808" y="1738397"/>
                </a:lnTo>
                <a:lnTo>
                  <a:pt x="744429" y="1747117"/>
                </a:lnTo>
                <a:lnTo>
                  <a:pt x="790850" y="1753429"/>
                </a:lnTo>
                <a:lnTo>
                  <a:pt x="838004" y="1757265"/>
                </a:lnTo>
                <a:lnTo>
                  <a:pt x="885824" y="1758558"/>
                </a:lnTo>
                <a:lnTo>
                  <a:pt x="1036977" y="1758558"/>
                </a:lnTo>
                <a:lnTo>
                  <a:pt x="1029283" y="1760030"/>
                </a:lnTo>
                <a:lnTo>
                  <a:pt x="982182" y="1766440"/>
                </a:lnTo>
                <a:lnTo>
                  <a:pt x="934340" y="1770336"/>
                </a:lnTo>
                <a:lnTo>
                  <a:pt x="885824" y="1771649"/>
                </a:lnTo>
                <a:close/>
              </a:path>
              <a:path w="1771650" h="1771650">
                <a:moveTo>
                  <a:pt x="1036977" y="1758558"/>
                </a:moveTo>
                <a:lnTo>
                  <a:pt x="885824" y="1758558"/>
                </a:lnTo>
                <a:lnTo>
                  <a:pt x="933645" y="1757265"/>
                </a:lnTo>
                <a:lnTo>
                  <a:pt x="980799" y="1753429"/>
                </a:lnTo>
                <a:lnTo>
                  <a:pt x="1027220" y="1747117"/>
                </a:lnTo>
                <a:lnTo>
                  <a:pt x="1072841" y="1738397"/>
                </a:lnTo>
                <a:lnTo>
                  <a:pt x="1117594" y="1727336"/>
                </a:lnTo>
                <a:lnTo>
                  <a:pt x="1161413" y="1714000"/>
                </a:lnTo>
                <a:lnTo>
                  <a:pt x="1204230" y="1698457"/>
                </a:lnTo>
                <a:lnTo>
                  <a:pt x="1245980" y="1680773"/>
                </a:lnTo>
                <a:lnTo>
                  <a:pt x="1286594" y="1661016"/>
                </a:lnTo>
                <a:lnTo>
                  <a:pt x="1326005" y="1639252"/>
                </a:lnTo>
                <a:lnTo>
                  <a:pt x="1364148" y="1615549"/>
                </a:lnTo>
                <a:lnTo>
                  <a:pt x="1400954" y="1589974"/>
                </a:lnTo>
                <a:lnTo>
                  <a:pt x="1436356" y="1562593"/>
                </a:lnTo>
                <a:lnTo>
                  <a:pt x="1470289" y="1533474"/>
                </a:lnTo>
                <a:lnTo>
                  <a:pt x="1502684" y="1502684"/>
                </a:lnTo>
                <a:lnTo>
                  <a:pt x="1533474" y="1470289"/>
                </a:lnTo>
                <a:lnTo>
                  <a:pt x="1562593" y="1436356"/>
                </a:lnTo>
                <a:lnTo>
                  <a:pt x="1589974" y="1400954"/>
                </a:lnTo>
                <a:lnTo>
                  <a:pt x="1615549" y="1364148"/>
                </a:lnTo>
                <a:lnTo>
                  <a:pt x="1639252" y="1326005"/>
                </a:lnTo>
                <a:lnTo>
                  <a:pt x="1661016" y="1286594"/>
                </a:lnTo>
                <a:lnTo>
                  <a:pt x="1680773" y="1245980"/>
                </a:lnTo>
                <a:lnTo>
                  <a:pt x="1698457" y="1204230"/>
                </a:lnTo>
                <a:lnTo>
                  <a:pt x="1714000" y="1161413"/>
                </a:lnTo>
                <a:lnTo>
                  <a:pt x="1727336" y="1117594"/>
                </a:lnTo>
                <a:lnTo>
                  <a:pt x="1738397" y="1072841"/>
                </a:lnTo>
                <a:lnTo>
                  <a:pt x="1747117" y="1027220"/>
                </a:lnTo>
                <a:lnTo>
                  <a:pt x="1753429" y="980799"/>
                </a:lnTo>
                <a:lnTo>
                  <a:pt x="1757265" y="933645"/>
                </a:lnTo>
                <a:lnTo>
                  <a:pt x="1758558" y="885824"/>
                </a:lnTo>
                <a:lnTo>
                  <a:pt x="1757265" y="838004"/>
                </a:lnTo>
                <a:lnTo>
                  <a:pt x="1753429" y="790850"/>
                </a:lnTo>
                <a:lnTo>
                  <a:pt x="1747117" y="744429"/>
                </a:lnTo>
                <a:lnTo>
                  <a:pt x="1738397" y="698808"/>
                </a:lnTo>
                <a:lnTo>
                  <a:pt x="1727336" y="654055"/>
                </a:lnTo>
                <a:lnTo>
                  <a:pt x="1714000" y="610236"/>
                </a:lnTo>
                <a:lnTo>
                  <a:pt x="1698457" y="567418"/>
                </a:lnTo>
                <a:lnTo>
                  <a:pt x="1680773" y="525669"/>
                </a:lnTo>
                <a:lnTo>
                  <a:pt x="1661016" y="485055"/>
                </a:lnTo>
                <a:lnTo>
                  <a:pt x="1639252" y="445643"/>
                </a:lnTo>
                <a:lnTo>
                  <a:pt x="1615549" y="407501"/>
                </a:lnTo>
                <a:lnTo>
                  <a:pt x="1589974" y="370695"/>
                </a:lnTo>
                <a:lnTo>
                  <a:pt x="1562593" y="335292"/>
                </a:lnTo>
                <a:lnTo>
                  <a:pt x="1533474" y="301360"/>
                </a:lnTo>
                <a:lnTo>
                  <a:pt x="1502684" y="268965"/>
                </a:lnTo>
                <a:lnTo>
                  <a:pt x="1470289" y="238175"/>
                </a:lnTo>
                <a:lnTo>
                  <a:pt x="1436356" y="209056"/>
                </a:lnTo>
                <a:lnTo>
                  <a:pt x="1400954" y="181675"/>
                </a:lnTo>
                <a:lnTo>
                  <a:pt x="1364148" y="156099"/>
                </a:lnTo>
                <a:lnTo>
                  <a:pt x="1326005" y="132396"/>
                </a:lnTo>
                <a:lnTo>
                  <a:pt x="1286594" y="110633"/>
                </a:lnTo>
                <a:lnTo>
                  <a:pt x="1245980" y="90876"/>
                </a:lnTo>
                <a:lnTo>
                  <a:pt x="1204230" y="73192"/>
                </a:lnTo>
                <a:lnTo>
                  <a:pt x="1161413" y="57649"/>
                </a:lnTo>
                <a:lnTo>
                  <a:pt x="1117594" y="44313"/>
                </a:lnTo>
                <a:lnTo>
                  <a:pt x="1072840" y="33252"/>
                </a:lnTo>
                <a:lnTo>
                  <a:pt x="1027220" y="24532"/>
                </a:lnTo>
                <a:lnTo>
                  <a:pt x="980799" y="18220"/>
                </a:lnTo>
                <a:lnTo>
                  <a:pt x="933645" y="14384"/>
                </a:lnTo>
                <a:lnTo>
                  <a:pt x="885824" y="13091"/>
                </a:lnTo>
                <a:lnTo>
                  <a:pt x="1036977" y="13091"/>
                </a:lnTo>
                <a:lnTo>
                  <a:pt x="1075574" y="20474"/>
                </a:lnTo>
                <a:lnTo>
                  <a:pt x="1120988" y="31707"/>
                </a:lnTo>
                <a:lnTo>
                  <a:pt x="1165455" y="45249"/>
                </a:lnTo>
                <a:lnTo>
                  <a:pt x="1208909" y="61032"/>
                </a:lnTo>
                <a:lnTo>
                  <a:pt x="1251280" y="78989"/>
                </a:lnTo>
                <a:lnTo>
                  <a:pt x="1292500" y="99050"/>
                </a:lnTo>
                <a:lnTo>
                  <a:pt x="1332502" y="121148"/>
                </a:lnTo>
                <a:lnTo>
                  <a:pt x="1371218" y="145214"/>
                </a:lnTo>
                <a:lnTo>
                  <a:pt x="1408578" y="171181"/>
                </a:lnTo>
                <a:lnTo>
                  <a:pt x="1444515" y="198980"/>
                </a:lnTo>
                <a:lnTo>
                  <a:pt x="1478961" y="228543"/>
                </a:lnTo>
                <a:lnTo>
                  <a:pt x="1511847" y="259801"/>
                </a:lnTo>
                <a:lnTo>
                  <a:pt x="1543106" y="292688"/>
                </a:lnTo>
                <a:lnTo>
                  <a:pt x="1572669" y="327134"/>
                </a:lnTo>
                <a:lnTo>
                  <a:pt x="1600468" y="363071"/>
                </a:lnTo>
                <a:lnTo>
                  <a:pt x="1626434" y="400431"/>
                </a:lnTo>
                <a:lnTo>
                  <a:pt x="1650501" y="439146"/>
                </a:lnTo>
                <a:lnTo>
                  <a:pt x="1672599" y="479148"/>
                </a:lnTo>
                <a:lnTo>
                  <a:pt x="1692660" y="520369"/>
                </a:lnTo>
                <a:lnTo>
                  <a:pt x="1710616" y="562740"/>
                </a:lnTo>
                <a:lnTo>
                  <a:pt x="1726400" y="606193"/>
                </a:lnTo>
                <a:lnTo>
                  <a:pt x="1739942" y="650661"/>
                </a:lnTo>
                <a:lnTo>
                  <a:pt x="1751175" y="696074"/>
                </a:lnTo>
                <a:lnTo>
                  <a:pt x="1760030" y="742366"/>
                </a:lnTo>
                <a:lnTo>
                  <a:pt x="1766440" y="789467"/>
                </a:lnTo>
                <a:lnTo>
                  <a:pt x="1770336" y="837309"/>
                </a:lnTo>
                <a:lnTo>
                  <a:pt x="1771649" y="885824"/>
                </a:lnTo>
                <a:lnTo>
                  <a:pt x="1770336" y="934340"/>
                </a:lnTo>
                <a:lnTo>
                  <a:pt x="1766440" y="982182"/>
                </a:lnTo>
                <a:lnTo>
                  <a:pt x="1760030" y="1029283"/>
                </a:lnTo>
                <a:lnTo>
                  <a:pt x="1751175" y="1075574"/>
                </a:lnTo>
                <a:lnTo>
                  <a:pt x="1739942" y="1120988"/>
                </a:lnTo>
                <a:lnTo>
                  <a:pt x="1726400" y="1165455"/>
                </a:lnTo>
                <a:lnTo>
                  <a:pt x="1710616" y="1208909"/>
                </a:lnTo>
                <a:lnTo>
                  <a:pt x="1692660" y="1251280"/>
                </a:lnTo>
                <a:lnTo>
                  <a:pt x="1672599" y="1292500"/>
                </a:lnTo>
                <a:lnTo>
                  <a:pt x="1650501" y="1332502"/>
                </a:lnTo>
                <a:lnTo>
                  <a:pt x="1626434" y="1371218"/>
                </a:lnTo>
                <a:lnTo>
                  <a:pt x="1600468" y="1408578"/>
                </a:lnTo>
                <a:lnTo>
                  <a:pt x="1572669" y="1444515"/>
                </a:lnTo>
                <a:lnTo>
                  <a:pt x="1543106" y="1478961"/>
                </a:lnTo>
                <a:lnTo>
                  <a:pt x="1511847" y="1511847"/>
                </a:lnTo>
                <a:lnTo>
                  <a:pt x="1478961" y="1543106"/>
                </a:lnTo>
                <a:lnTo>
                  <a:pt x="1444515" y="1572669"/>
                </a:lnTo>
                <a:lnTo>
                  <a:pt x="1408578" y="1600468"/>
                </a:lnTo>
                <a:lnTo>
                  <a:pt x="1371218" y="1626434"/>
                </a:lnTo>
                <a:lnTo>
                  <a:pt x="1332502" y="1650501"/>
                </a:lnTo>
                <a:lnTo>
                  <a:pt x="1292500" y="1672599"/>
                </a:lnTo>
                <a:lnTo>
                  <a:pt x="1251280" y="1692660"/>
                </a:lnTo>
                <a:lnTo>
                  <a:pt x="1208909" y="1710616"/>
                </a:lnTo>
                <a:lnTo>
                  <a:pt x="1165455" y="1726400"/>
                </a:lnTo>
                <a:lnTo>
                  <a:pt x="1120988" y="1739942"/>
                </a:lnTo>
                <a:lnTo>
                  <a:pt x="1075574" y="1751175"/>
                </a:lnTo>
                <a:lnTo>
                  <a:pt x="1036977" y="1758558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43000" y="3467100"/>
            <a:ext cx="13970000" cy="4106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91515" algn="just">
              <a:lnSpc>
                <a:spcPct val="150000"/>
              </a:lnSpc>
              <a:spcBef>
                <a:spcPts val="95"/>
              </a:spcBef>
              <a:buSzPct val="96969"/>
              <a:buChar char="•"/>
              <a:tabLst>
                <a:tab pos="165100" algn="l"/>
              </a:tabLst>
            </a:pPr>
            <a:r>
              <a:rPr sz="3600" spc="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sz="360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7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r>
              <a:rPr sz="360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9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</a:t>
            </a:r>
            <a:r>
              <a:rPr sz="360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360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60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6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360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360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</a:t>
            </a:r>
            <a:r>
              <a:rPr sz="360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60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2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</a:t>
            </a:r>
            <a:r>
              <a:rPr sz="360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3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360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5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waits</a:t>
            </a:r>
            <a:r>
              <a:rPr sz="360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4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360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3600" spc="-114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7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3600" spc="-6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3600" spc="-7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600" spc="-2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3600" spc="12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60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5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600" spc="4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60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3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600" spc="-7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600" spc="114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600" spc="4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600" spc="-17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sz="3600" spc="-7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600" spc="-4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600" spc="7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50000"/>
              </a:lnSpc>
              <a:spcBef>
                <a:spcPts val="250"/>
              </a:spcBef>
              <a:buSzPct val="96969"/>
              <a:buChar char="•"/>
              <a:tabLst>
                <a:tab pos="165100" algn="l"/>
              </a:tabLst>
            </a:pPr>
            <a:r>
              <a:rPr sz="3600" spc="-7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600" spc="-38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Cascade</a:t>
            </a:r>
            <a:r>
              <a:rPr sz="3600" b="1" spc="-18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sz="3600" b="1" spc="-18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3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3600" spc="-34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60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4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CV2</a:t>
            </a:r>
            <a:r>
              <a:rPr sz="3600" b="1" spc="-18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sz="3600" b="1" spc="-18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6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tracks</a:t>
            </a:r>
            <a:r>
              <a:rPr sz="360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60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</a:t>
            </a:r>
            <a:r>
              <a:rPr sz="3600" spc="-34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7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60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600" spc="-34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6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360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3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3600" spc="-114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360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deepface </a:t>
            </a:r>
            <a:r>
              <a:rPr sz="3600" spc="-2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</a:t>
            </a:r>
            <a:r>
              <a:rPr sz="3600" spc="-4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3600" spc="-3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sz="3600" spc="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3600" spc="-8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 </a:t>
            </a:r>
            <a:r>
              <a:rPr sz="3600" spc="-1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3600" spc="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</a:t>
            </a:r>
            <a:r>
              <a:rPr sz="3600" spc="7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3600" spc="-1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3600" spc="-6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sz="3600" spc="-3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3600" spc="-3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7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3600" spc="-7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600" spc="5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600" spc="-7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600" spc="114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600" spc="5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600" spc="-7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60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5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600" spc="-4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3600" spc="-6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600" spc="-35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7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600" spc="-17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3600" spc="4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600" spc="55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600" spc="-2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3600" spc="4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600" spc="-4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600" spc="-330" dirty="0">
                <a:solidFill>
                  <a:srgbClr val="ECEC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51025" cy="2260600"/>
          </a:xfrm>
          <a:custGeom>
            <a:avLst/>
            <a:gdLst/>
            <a:ahLst/>
            <a:cxnLst/>
            <a:rect l="l" t="t" r="r" b="b"/>
            <a:pathLst>
              <a:path w="1851025" h="2260600">
                <a:moveTo>
                  <a:pt x="0" y="889000"/>
                </a:moveTo>
                <a:lnTo>
                  <a:pt x="0" y="825500"/>
                </a:lnTo>
                <a:lnTo>
                  <a:pt x="3527" y="825500"/>
                </a:lnTo>
                <a:lnTo>
                  <a:pt x="31599" y="787400"/>
                </a:lnTo>
                <a:lnTo>
                  <a:pt x="62476" y="749300"/>
                </a:lnTo>
                <a:lnTo>
                  <a:pt x="95855" y="723900"/>
                </a:lnTo>
                <a:lnTo>
                  <a:pt x="131433" y="698500"/>
                </a:lnTo>
                <a:lnTo>
                  <a:pt x="168908" y="673100"/>
                </a:lnTo>
                <a:lnTo>
                  <a:pt x="207978" y="647700"/>
                </a:lnTo>
                <a:lnTo>
                  <a:pt x="248339" y="622300"/>
                </a:lnTo>
                <a:lnTo>
                  <a:pt x="289690" y="596900"/>
                </a:lnTo>
                <a:lnTo>
                  <a:pt x="331727" y="584200"/>
                </a:lnTo>
                <a:lnTo>
                  <a:pt x="371056" y="558800"/>
                </a:lnTo>
                <a:lnTo>
                  <a:pt x="410335" y="546100"/>
                </a:lnTo>
                <a:lnTo>
                  <a:pt x="487665" y="495300"/>
                </a:lnTo>
                <a:lnTo>
                  <a:pt x="525180" y="469900"/>
                </a:lnTo>
                <a:lnTo>
                  <a:pt x="561570" y="444500"/>
                </a:lnTo>
                <a:lnTo>
                  <a:pt x="596566" y="419100"/>
                </a:lnTo>
                <a:lnTo>
                  <a:pt x="629899" y="381000"/>
                </a:lnTo>
                <a:lnTo>
                  <a:pt x="661300" y="342900"/>
                </a:lnTo>
                <a:lnTo>
                  <a:pt x="690501" y="304800"/>
                </a:lnTo>
                <a:lnTo>
                  <a:pt x="717234" y="266700"/>
                </a:lnTo>
                <a:lnTo>
                  <a:pt x="741229" y="215900"/>
                </a:lnTo>
                <a:lnTo>
                  <a:pt x="762217" y="152400"/>
                </a:lnTo>
                <a:lnTo>
                  <a:pt x="779203" y="101600"/>
                </a:lnTo>
                <a:lnTo>
                  <a:pt x="800217" y="50800"/>
                </a:lnTo>
                <a:lnTo>
                  <a:pt x="824933" y="0"/>
                </a:lnTo>
                <a:lnTo>
                  <a:pt x="866193" y="0"/>
                </a:lnTo>
                <a:lnTo>
                  <a:pt x="846311" y="25400"/>
                </a:lnTo>
                <a:lnTo>
                  <a:pt x="822853" y="63500"/>
                </a:lnTo>
                <a:lnTo>
                  <a:pt x="803216" y="114300"/>
                </a:lnTo>
                <a:lnTo>
                  <a:pt x="804241" y="114300"/>
                </a:lnTo>
                <a:lnTo>
                  <a:pt x="801150" y="127000"/>
                </a:lnTo>
                <a:lnTo>
                  <a:pt x="797963" y="139700"/>
                </a:lnTo>
                <a:lnTo>
                  <a:pt x="794584" y="152400"/>
                </a:lnTo>
                <a:lnTo>
                  <a:pt x="790917" y="165100"/>
                </a:lnTo>
                <a:lnTo>
                  <a:pt x="789892" y="165100"/>
                </a:lnTo>
                <a:lnTo>
                  <a:pt x="767922" y="228600"/>
                </a:lnTo>
                <a:lnTo>
                  <a:pt x="742882" y="279400"/>
                </a:lnTo>
                <a:lnTo>
                  <a:pt x="715048" y="330200"/>
                </a:lnTo>
                <a:lnTo>
                  <a:pt x="684698" y="368300"/>
                </a:lnTo>
                <a:lnTo>
                  <a:pt x="652108" y="406400"/>
                </a:lnTo>
                <a:lnTo>
                  <a:pt x="617556" y="444500"/>
                </a:lnTo>
                <a:lnTo>
                  <a:pt x="581319" y="469900"/>
                </a:lnTo>
                <a:lnTo>
                  <a:pt x="543674" y="495300"/>
                </a:lnTo>
                <a:lnTo>
                  <a:pt x="504898" y="520700"/>
                </a:lnTo>
                <a:lnTo>
                  <a:pt x="384556" y="596900"/>
                </a:lnTo>
                <a:lnTo>
                  <a:pt x="344027" y="609600"/>
                </a:lnTo>
                <a:lnTo>
                  <a:pt x="302015" y="635000"/>
                </a:lnTo>
                <a:lnTo>
                  <a:pt x="260753" y="647700"/>
                </a:lnTo>
                <a:lnTo>
                  <a:pt x="220566" y="673100"/>
                </a:lnTo>
                <a:lnTo>
                  <a:pt x="181778" y="698500"/>
                </a:lnTo>
                <a:lnTo>
                  <a:pt x="144712" y="723900"/>
                </a:lnTo>
                <a:lnTo>
                  <a:pt x="109692" y="749300"/>
                </a:lnTo>
                <a:lnTo>
                  <a:pt x="77043" y="787400"/>
                </a:lnTo>
                <a:lnTo>
                  <a:pt x="47088" y="812800"/>
                </a:lnTo>
                <a:lnTo>
                  <a:pt x="20151" y="863600"/>
                </a:lnTo>
                <a:lnTo>
                  <a:pt x="0" y="889000"/>
                </a:lnTo>
                <a:close/>
              </a:path>
              <a:path w="1851025" h="2260600">
                <a:moveTo>
                  <a:pt x="0" y="1892300"/>
                </a:moveTo>
                <a:lnTo>
                  <a:pt x="0" y="1841500"/>
                </a:lnTo>
                <a:lnTo>
                  <a:pt x="63927" y="1778000"/>
                </a:lnTo>
                <a:lnTo>
                  <a:pt x="105336" y="1752600"/>
                </a:lnTo>
                <a:lnTo>
                  <a:pt x="149292" y="1727200"/>
                </a:lnTo>
                <a:lnTo>
                  <a:pt x="195326" y="1714500"/>
                </a:lnTo>
                <a:lnTo>
                  <a:pt x="242969" y="1689100"/>
                </a:lnTo>
                <a:lnTo>
                  <a:pt x="332493" y="1651000"/>
                </a:lnTo>
                <a:lnTo>
                  <a:pt x="413351" y="1625600"/>
                </a:lnTo>
                <a:lnTo>
                  <a:pt x="452831" y="1600200"/>
                </a:lnTo>
                <a:lnTo>
                  <a:pt x="491253" y="1574800"/>
                </a:lnTo>
                <a:lnTo>
                  <a:pt x="528298" y="1562100"/>
                </a:lnTo>
                <a:lnTo>
                  <a:pt x="563646" y="1524000"/>
                </a:lnTo>
                <a:lnTo>
                  <a:pt x="596979" y="1498600"/>
                </a:lnTo>
                <a:lnTo>
                  <a:pt x="627977" y="1460500"/>
                </a:lnTo>
                <a:lnTo>
                  <a:pt x="656322" y="1422400"/>
                </a:lnTo>
                <a:lnTo>
                  <a:pt x="681694" y="1371600"/>
                </a:lnTo>
                <a:lnTo>
                  <a:pt x="703774" y="1320800"/>
                </a:lnTo>
                <a:lnTo>
                  <a:pt x="722243" y="1270000"/>
                </a:lnTo>
                <a:lnTo>
                  <a:pt x="740087" y="1206500"/>
                </a:lnTo>
                <a:lnTo>
                  <a:pt x="761643" y="1155700"/>
                </a:lnTo>
                <a:lnTo>
                  <a:pt x="786608" y="1117600"/>
                </a:lnTo>
                <a:lnTo>
                  <a:pt x="814681" y="1079500"/>
                </a:lnTo>
                <a:lnTo>
                  <a:pt x="845558" y="1041400"/>
                </a:lnTo>
                <a:lnTo>
                  <a:pt x="878936" y="1016000"/>
                </a:lnTo>
                <a:lnTo>
                  <a:pt x="914514" y="990600"/>
                </a:lnTo>
                <a:lnTo>
                  <a:pt x="951990" y="965200"/>
                </a:lnTo>
                <a:lnTo>
                  <a:pt x="991059" y="939800"/>
                </a:lnTo>
                <a:lnTo>
                  <a:pt x="1031420" y="914400"/>
                </a:lnTo>
                <a:lnTo>
                  <a:pt x="1072771" y="889000"/>
                </a:lnTo>
                <a:lnTo>
                  <a:pt x="1114809" y="876300"/>
                </a:lnTo>
                <a:lnTo>
                  <a:pt x="1154138" y="850900"/>
                </a:lnTo>
                <a:lnTo>
                  <a:pt x="1193416" y="838200"/>
                </a:lnTo>
                <a:lnTo>
                  <a:pt x="1270747" y="787400"/>
                </a:lnTo>
                <a:lnTo>
                  <a:pt x="1308262" y="762000"/>
                </a:lnTo>
                <a:lnTo>
                  <a:pt x="1344651" y="736600"/>
                </a:lnTo>
                <a:lnTo>
                  <a:pt x="1379647" y="711200"/>
                </a:lnTo>
                <a:lnTo>
                  <a:pt x="1412980" y="673100"/>
                </a:lnTo>
                <a:lnTo>
                  <a:pt x="1444381" y="647700"/>
                </a:lnTo>
                <a:lnTo>
                  <a:pt x="1473583" y="596900"/>
                </a:lnTo>
                <a:lnTo>
                  <a:pt x="1500315" y="558800"/>
                </a:lnTo>
                <a:lnTo>
                  <a:pt x="1524310" y="508000"/>
                </a:lnTo>
                <a:lnTo>
                  <a:pt x="1545298" y="444500"/>
                </a:lnTo>
                <a:lnTo>
                  <a:pt x="1562982" y="393700"/>
                </a:lnTo>
                <a:lnTo>
                  <a:pt x="1584950" y="330200"/>
                </a:lnTo>
                <a:lnTo>
                  <a:pt x="1610707" y="292100"/>
                </a:lnTo>
                <a:lnTo>
                  <a:pt x="1639754" y="241300"/>
                </a:lnTo>
                <a:lnTo>
                  <a:pt x="1671592" y="203200"/>
                </a:lnTo>
                <a:lnTo>
                  <a:pt x="1705726" y="177800"/>
                </a:lnTo>
                <a:lnTo>
                  <a:pt x="1741656" y="152400"/>
                </a:lnTo>
                <a:lnTo>
                  <a:pt x="1778886" y="127000"/>
                </a:lnTo>
                <a:lnTo>
                  <a:pt x="1816917" y="101600"/>
                </a:lnTo>
                <a:lnTo>
                  <a:pt x="1813987" y="50800"/>
                </a:lnTo>
                <a:lnTo>
                  <a:pt x="1809810" y="0"/>
                </a:lnTo>
                <a:lnTo>
                  <a:pt x="1841979" y="0"/>
                </a:lnTo>
                <a:lnTo>
                  <a:pt x="1845794" y="50800"/>
                </a:lnTo>
                <a:lnTo>
                  <a:pt x="1848534" y="101600"/>
                </a:lnTo>
                <a:lnTo>
                  <a:pt x="1849774" y="139700"/>
                </a:lnTo>
                <a:lnTo>
                  <a:pt x="1818967" y="139700"/>
                </a:lnTo>
                <a:lnTo>
                  <a:pt x="1778918" y="165100"/>
                </a:lnTo>
                <a:lnTo>
                  <a:pt x="1740052" y="190500"/>
                </a:lnTo>
                <a:lnTo>
                  <a:pt x="1703052" y="228600"/>
                </a:lnTo>
                <a:lnTo>
                  <a:pt x="1668597" y="266700"/>
                </a:lnTo>
                <a:lnTo>
                  <a:pt x="1637370" y="304800"/>
                </a:lnTo>
                <a:lnTo>
                  <a:pt x="1610051" y="355600"/>
                </a:lnTo>
                <a:lnTo>
                  <a:pt x="1587322" y="406400"/>
                </a:lnTo>
                <a:lnTo>
                  <a:pt x="1588347" y="406400"/>
                </a:lnTo>
                <a:lnTo>
                  <a:pt x="1585256" y="419100"/>
                </a:lnTo>
                <a:lnTo>
                  <a:pt x="1582069" y="431800"/>
                </a:lnTo>
                <a:lnTo>
                  <a:pt x="1578690" y="444500"/>
                </a:lnTo>
                <a:lnTo>
                  <a:pt x="1575023" y="457200"/>
                </a:lnTo>
                <a:lnTo>
                  <a:pt x="1573998" y="457200"/>
                </a:lnTo>
                <a:lnTo>
                  <a:pt x="1552028" y="520700"/>
                </a:lnTo>
                <a:lnTo>
                  <a:pt x="1526988" y="571500"/>
                </a:lnTo>
                <a:lnTo>
                  <a:pt x="1499154" y="622300"/>
                </a:lnTo>
                <a:lnTo>
                  <a:pt x="1468803" y="660400"/>
                </a:lnTo>
                <a:lnTo>
                  <a:pt x="1436214" y="698500"/>
                </a:lnTo>
                <a:lnTo>
                  <a:pt x="1401662" y="736600"/>
                </a:lnTo>
                <a:lnTo>
                  <a:pt x="1365425" y="762000"/>
                </a:lnTo>
                <a:lnTo>
                  <a:pt x="1327780" y="787400"/>
                </a:lnTo>
                <a:lnTo>
                  <a:pt x="1289004" y="812800"/>
                </a:lnTo>
                <a:lnTo>
                  <a:pt x="1168662" y="889000"/>
                </a:lnTo>
                <a:lnTo>
                  <a:pt x="1128133" y="901700"/>
                </a:lnTo>
                <a:lnTo>
                  <a:pt x="1086121" y="927100"/>
                </a:lnTo>
                <a:lnTo>
                  <a:pt x="1044859" y="939800"/>
                </a:lnTo>
                <a:lnTo>
                  <a:pt x="1004672" y="965200"/>
                </a:lnTo>
                <a:lnTo>
                  <a:pt x="965884" y="990600"/>
                </a:lnTo>
                <a:lnTo>
                  <a:pt x="928818" y="1016000"/>
                </a:lnTo>
                <a:lnTo>
                  <a:pt x="893798" y="1041400"/>
                </a:lnTo>
                <a:lnTo>
                  <a:pt x="861149" y="1079500"/>
                </a:lnTo>
                <a:lnTo>
                  <a:pt x="831194" y="1104900"/>
                </a:lnTo>
                <a:lnTo>
                  <a:pt x="804257" y="1155700"/>
                </a:lnTo>
                <a:lnTo>
                  <a:pt x="780662" y="1193800"/>
                </a:lnTo>
                <a:lnTo>
                  <a:pt x="760733" y="1244600"/>
                </a:lnTo>
                <a:lnTo>
                  <a:pt x="744793" y="1295400"/>
                </a:lnTo>
                <a:lnTo>
                  <a:pt x="743768" y="1295400"/>
                </a:lnTo>
                <a:lnTo>
                  <a:pt x="723311" y="1358900"/>
                </a:lnTo>
                <a:lnTo>
                  <a:pt x="699513" y="1409700"/>
                </a:lnTo>
                <a:lnTo>
                  <a:pt x="672669" y="1447800"/>
                </a:lnTo>
                <a:lnTo>
                  <a:pt x="643076" y="1498600"/>
                </a:lnTo>
                <a:lnTo>
                  <a:pt x="611032" y="1524000"/>
                </a:lnTo>
                <a:lnTo>
                  <a:pt x="576831" y="1562100"/>
                </a:lnTo>
                <a:lnTo>
                  <a:pt x="540772" y="1587500"/>
                </a:lnTo>
                <a:lnTo>
                  <a:pt x="503152" y="1612900"/>
                </a:lnTo>
                <a:lnTo>
                  <a:pt x="464265" y="1625600"/>
                </a:lnTo>
                <a:lnTo>
                  <a:pt x="424411" y="1651000"/>
                </a:lnTo>
                <a:lnTo>
                  <a:pt x="383884" y="1663700"/>
                </a:lnTo>
                <a:lnTo>
                  <a:pt x="342983" y="1689100"/>
                </a:lnTo>
                <a:lnTo>
                  <a:pt x="252890" y="1714500"/>
                </a:lnTo>
                <a:lnTo>
                  <a:pt x="205063" y="1739900"/>
                </a:lnTo>
                <a:lnTo>
                  <a:pt x="159037" y="1765300"/>
                </a:lnTo>
                <a:lnTo>
                  <a:pt x="115329" y="1790700"/>
                </a:lnTo>
                <a:lnTo>
                  <a:pt x="74457" y="1816100"/>
                </a:lnTo>
                <a:lnTo>
                  <a:pt x="36935" y="1841500"/>
                </a:lnTo>
                <a:lnTo>
                  <a:pt x="3281" y="1879600"/>
                </a:lnTo>
                <a:lnTo>
                  <a:pt x="0" y="1892300"/>
                </a:lnTo>
                <a:close/>
              </a:path>
              <a:path w="1851025" h="2260600">
                <a:moveTo>
                  <a:pt x="55814" y="2260600"/>
                </a:moveTo>
                <a:lnTo>
                  <a:pt x="0" y="2260600"/>
                </a:lnTo>
                <a:lnTo>
                  <a:pt x="0" y="2235200"/>
                </a:lnTo>
                <a:lnTo>
                  <a:pt x="8811" y="2235200"/>
                </a:lnTo>
                <a:lnTo>
                  <a:pt x="55653" y="2222500"/>
                </a:lnTo>
                <a:lnTo>
                  <a:pt x="102163" y="2222500"/>
                </a:lnTo>
                <a:lnTo>
                  <a:pt x="239569" y="2184400"/>
                </a:lnTo>
                <a:lnTo>
                  <a:pt x="284623" y="2184400"/>
                </a:lnTo>
                <a:lnTo>
                  <a:pt x="417366" y="2146300"/>
                </a:lnTo>
                <a:lnTo>
                  <a:pt x="460766" y="2120900"/>
                </a:lnTo>
                <a:lnTo>
                  <a:pt x="546221" y="2095500"/>
                </a:lnTo>
                <a:lnTo>
                  <a:pt x="588251" y="2070100"/>
                </a:lnTo>
                <a:lnTo>
                  <a:pt x="629799" y="2057400"/>
                </a:lnTo>
                <a:lnTo>
                  <a:pt x="670854" y="2032000"/>
                </a:lnTo>
                <a:lnTo>
                  <a:pt x="711402" y="2019300"/>
                </a:lnTo>
                <a:lnTo>
                  <a:pt x="751431" y="1993900"/>
                </a:lnTo>
                <a:lnTo>
                  <a:pt x="829884" y="1943100"/>
                </a:lnTo>
                <a:lnTo>
                  <a:pt x="868283" y="1930400"/>
                </a:lnTo>
                <a:lnTo>
                  <a:pt x="906114" y="1905000"/>
                </a:lnTo>
                <a:lnTo>
                  <a:pt x="943363" y="1879600"/>
                </a:lnTo>
                <a:lnTo>
                  <a:pt x="980020" y="1854200"/>
                </a:lnTo>
                <a:lnTo>
                  <a:pt x="1016072" y="1816100"/>
                </a:lnTo>
                <a:lnTo>
                  <a:pt x="1051505" y="1790700"/>
                </a:lnTo>
                <a:lnTo>
                  <a:pt x="1086308" y="1765300"/>
                </a:lnTo>
                <a:lnTo>
                  <a:pt x="1120469" y="1739900"/>
                </a:lnTo>
                <a:lnTo>
                  <a:pt x="1153975" y="1701800"/>
                </a:lnTo>
                <a:lnTo>
                  <a:pt x="1186813" y="1676400"/>
                </a:lnTo>
                <a:lnTo>
                  <a:pt x="1218972" y="1638300"/>
                </a:lnTo>
                <a:lnTo>
                  <a:pt x="1250438" y="1612900"/>
                </a:lnTo>
                <a:lnTo>
                  <a:pt x="1281200" y="1574800"/>
                </a:lnTo>
                <a:lnTo>
                  <a:pt x="1311245" y="1549400"/>
                </a:lnTo>
                <a:lnTo>
                  <a:pt x="1340560" y="1511300"/>
                </a:lnTo>
                <a:lnTo>
                  <a:pt x="1369134" y="1473200"/>
                </a:lnTo>
                <a:lnTo>
                  <a:pt x="1396954" y="1435100"/>
                </a:lnTo>
                <a:lnTo>
                  <a:pt x="1424007" y="1409700"/>
                </a:lnTo>
                <a:lnTo>
                  <a:pt x="1450281" y="1371600"/>
                </a:lnTo>
                <a:lnTo>
                  <a:pt x="1475764" y="1333500"/>
                </a:lnTo>
                <a:lnTo>
                  <a:pt x="1500443" y="1295400"/>
                </a:lnTo>
                <a:lnTo>
                  <a:pt x="1524306" y="1257300"/>
                </a:lnTo>
                <a:lnTo>
                  <a:pt x="1547341" y="1219200"/>
                </a:lnTo>
                <a:lnTo>
                  <a:pt x="1569535" y="1181100"/>
                </a:lnTo>
                <a:lnTo>
                  <a:pt x="1590876" y="1130300"/>
                </a:lnTo>
                <a:lnTo>
                  <a:pt x="1611351" y="1092200"/>
                </a:lnTo>
                <a:lnTo>
                  <a:pt x="1630948" y="1054100"/>
                </a:lnTo>
                <a:lnTo>
                  <a:pt x="1649655" y="1016000"/>
                </a:lnTo>
                <a:lnTo>
                  <a:pt x="1667458" y="965200"/>
                </a:lnTo>
                <a:lnTo>
                  <a:pt x="1684347" y="927100"/>
                </a:lnTo>
                <a:lnTo>
                  <a:pt x="1700308" y="889000"/>
                </a:lnTo>
                <a:lnTo>
                  <a:pt x="1715329" y="838200"/>
                </a:lnTo>
                <a:lnTo>
                  <a:pt x="1729398" y="800100"/>
                </a:lnTo>
                <a:lnTo>
                  <a:pt x="1742502" y="749300"/>
                </a:lnTo>
                <a:lnTo>
                  <a:pt x="1754629" y="711200"/>
                </a:lnTo>
                <a:lnTo>
                  <a:pt x="1765767" y="660400"/>
                </a:lnTo>
                <a:lnTo>
                  <a:pt x="1775902" y="622300"/>
                </a:lnTo>
                <a:lnTo>
                  <a:pt x="1785023" y="571500"/>
                </a:lnTo>
                <a:lnTo>
                  <a:pt x="1793118" y="533400"/>
                </a:lnTo>
                <a:lnTo>
                  <a:pt x="1800173" y="482600"/>
                </a:lnTo>
                <a:lnTo>
                  <a:pt x="1806177" y="431800"/>
                </a:lnTo>
                <a:lnTo>
                  <a:pt x="1811117" y="393700"/>
                </a:lnTo>
                <a:lnTo>
                  <a:pt x="1814981" y="342900"/>
                </a:lnTo>
                <a:lnTo>
                  <a:pt x="1817757" y="292100"/>
                </a:lnTo>
                <a:lnTo>
                  <a:pt x="1819431" y="241300"/>
                </a:lnTo>
                <a:lnTo>
                  <a:pt x="1819851" y="203200"/>
                </a:lnTo>
                <a:lnTo>
                  <a:pt x="1819976" y="177800"/>
                </a:lnTo>
                <a:lnTo>
                  <a:pt x="1819864" y="165100"/>
                </a:lnTo>
                <a:lnTo>
                  <a:pt x="1819559" y="152400"/>
                </a:lnTo>
                <a:lnTo>
                  <a:pt x="1818967" y="139700"/>
                </a:lnTo>
                <a:lnTo>
                  <a:pt x="1849774" y="139700"/>
                </a:lnTo>
                <a:lnTo>
                  <a:pt x="1850187" y="152400"/>
                </a:lnTo>
                <a:lnTo>
                  <a:pt x="1850741" y="190500"/>
                </a:lnTo>
                <a:lnTo>
                  <a:pt x="1850187" y="241300"/>
                </a:lnTo>
                <a:lnTo>
                  <a:pt x="1848534" y="292100"/>
                </a:lnTo>
                <a:lnTo>
                  <a:pt x="1845794" y="342900"/>
                </a:lnTo>
                <a:lnTo>
                  <a:pt x="1841979" y="393700"/>
                </a:lnTo>
                <a:lnTo>
                  <a:pt x="1837100" y="431800"/>
                </a:lnTo>
                <a:lnTo>
                  <a:pt x="1831171" y="482600"/>
                </a:lnTo>
                <a:lnTo>
                  <a:pt x="1824202" y="533400"/>
                </a:lnTo>
                <a:lnTo>
                  <a:pt x="1816207" y="571500"/>
                </a:lnTo>
                <a:lnTo>
                  <a:pt x="1807197" y="622300"/>
                </a:lnTo>
                <a:lnTo>
                  <a:pt x="1797185" y="660400"/>
                </a:lnTo>
                <a:lnTo>
                  <a:pt x="1786181" y="711200"/>
                </a:lnTo>
                <a:lnTo>
                  <a:pt x="1774200" y="762000"/>
                </a:lnTo>
                <a:lnTo>
                  <a:pt x="1761252" y="800100"/>
                </a:lnTo>
                <a:lnTo>
                  <a:pt x="1747349" y="838200"/>
                </a:lnTo>
                <a:lnTo>
                  <a:pt x="1732504" y="889000"/>
                </a:lnTo>
                <a:lnTo>
                  <a:pt x="1716729" y="927100"/>
                </a:lnTo>
                <a:lnTo>
                  <a:pt x="1700036" y="977900"/>
                </a:lnTo>
                <a:lnTo>
                  <a:pt x="1682437" y="1016000"/>
                </a:lnTo>
                <a:lnTo>
                  <a:pt x="1663944" y="1054100"/>
                </a:lnTo>
                <a:lnTo>
                  <a:pt x="1644569" y="1092200"/>
                </a:lnTo>
                <a:lnTo>
                  <a:pt x="1624324" y="1143000"/>
                </a:lnTo>
                <a:lnTo>
                  <a:pt x="1603222" y="1181100"/>
                </a:lnTo>
                <a:lnTo>
                  <a:pt x="1581273" y="1219200"/>
                </a:lnTo>
                <a:lnTo>
                  <a:pt x="1558492" y="1257300"/>
                </a:lnTo>
                <a:lnTo>
                  <a:pt x="1534888" y="1295400"/>
                </a:lnTo>
                <a:lnTo>
                  <a:pt x="1510476" y="1333500"/>
                </a:lnTo>
                <a:lnTo>
                  <a:pt x="1485266" y="1371600"/>
                </a:lnTo>
                <a:lnTo>
                  <a:pt x="1459271" y="1409700"/>
                </a:lnTo>
                <a:lnTo>
                  <a:pt x="1432502" y="1447800"/>
                </a:lnTo>
                <a:lnTo>
                  <a:pt x="1404973" y="1485900"/>
                </a:lnTo>
                <a:lnTo>
                  <a:pt x="1376694" y="1511300"/>
                </a:lnTo>
                <a:lnTo>
                  <a:pt x="1347679" y="1549400"/>
                </a:lnTo>
                <a:lnTo>
                  <a:pt x="1317939" y="1587500"/>
                </a:lnTo>
                <a:lnTo>
                  <a:pt x="1287486" y="1612900"/>
                </a:lnTo>
                <a:lnTo>
                  <a:pt x="1256332" y="1651000"/>
                </a:lnTo>
                <a:lnTo>
                  <a:pt x="1224490" y="1676400"/>
                </a:lnTo>
                <a:lnTo>
                  <a:pt x="1191971" y="1714500"/>
                </a:lnTo>
                <a:lnTo>
                  <a:pt x="1158788" y="1739900"/>
                </a:lnTo>
                <a:lnTo>
                  <a:pt x="1124952" y="1778000"/>
                </a:lnTo>
                <a:lnTo>
                  <a:pt x="1090476" y="1803400"/>
                </a:lnTo>
                <a:lnTo>
                  <a:pt x="1055372" y="1828800"/>
                </a:lnTo>
                <a:lnTo>
                  <a:pt x="1019652" y="1854200"/>
                </a:lnTo>
                <a:lnTo>
                  <a:pt x="983327" y="1879600"/>
                </a:lnTo>
                <a:lnTo>
                  <a:pt x="946411" y="1905000"/>
                </a:lnTo>
                <a:lnTo>
                  <a:pt x="908915" y="1930400"/>
                </a:lnTo>
                <a:lnTo>
                  <a:pt x="832231" y="1981200"/>
                </a:lnTo>
                <a:lnTo>
                  <a:pt x="753372" y="2032000"/>
                </a:lnTo>
                <a:lnTo>
                  <a:pt x="713158" y="2044700"/>
                </a:lnTo>
                <a:lnTo>
                  <a:pt x="631219" y="2095500"/>
                </a:lnTo>
                <a:lnTo>
                  <a:pt x="547346" y="2120900"/>
                </a:lnTo>
                <a:lnTo>
                  <a:pt x="504715" y="2146300"/>
                </a:lnTo>
                <a:lnTo>
                  <a:pt x="148591" y="2247900"/>
                </a:lnTo>
                <a:lnTo>
                  <a:pt x="102371" y="2247900"/>
                </a:lnTo>
                <a:lnTo>
                  <a:pt x="55814" y="2260600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74978" y="8242300"/>
            <a:ext cx="2313305" cy="2044700"/>
          </a:xfrm>
          <a:custGeom>
            <a:avLst/>
            <a:gdLst/>
            <a:ahLst/>
            <a:cxnLst/>
            <a:rect l="l" t="t" r="r" b="b"/>
            <a:pathLst>
              <a:path w="2313305" h="2044700">
                <a:moveTo>
                  <a:pt x="2311518" y="838199"/>
                </a:moveTo>
                <a:lnTo>
                  <a:pt x="2313021" y="838199"/>
                </a:lnTo>
                <a:lnTo>
                  <a:pt x="2313021" y="876299"/>
                </a:lnTo>
                <a:lnTo>
                  <a:pt x="2285047" y="888999"/>
                </a:lnTo>
                <a:lnTo>
                  <a:pt x="2247116" y="914399"/>
                </a:lnTo>
                <a:lnTo>
                  <a:pt x="2209714" y="927099"/>
                </a:lnTo>
                <a:lnTo>
                  <a:pt x="2173090" y="952499"/>
                </a:lnTo>
                <a:lnTo>
                  <a:pt x="2137496" y="977899"/>
                </a:lnTo>
                <a:lnTo>
                  <a:pt x="2103180" y="1003299"/>
                </a:lnTo>
                <a:lnTo>
                  <a:pt x="2070394" y="1041399"/>
                </a:lnTo>
                <a:lnTo>
                  <a:pt x="2039385" y="1066799"/>
                </a:lnTo>
                <a:lnTo>
                  <a:pt x="2010406" y="1104899"/>
                </a:lnTo>
                <a:lnTo>
                  <a:pt x="1983705" y="1155699"/>
                </a:lnTo>
                <a:lnTo>
                  <a:pt x="1959532" y="1206499"/>
                </a:lnTo>
                <a:lnTo>
                  <a:pt x="1938137" y="1257299"/>
                </a:lnTo>
                <a:lnTo>
                  <a:pt x="1919771" y="1320799"/>
                </a:lnTo>
                <a:lnTo>
                  <a:pt x="1901845" y="1371599"/>
                </a:lnTo>
                <a:lnTo>
                  <a:pt x="1880191" y="1422399"/>
                </a:lnTo>
                <a:lnTo>
                  <a:pt x="1855111" y="1460499"/>
                </a:lnTo>
                <a:lnTo>
                  <a:pt x="1826910" y="1498599"/>
                </a:lnTo>
                <a:lnTo>
                  <a:pt x="1795892" y="1536699"/>
                </a:lnTo>
                <a:lnTo>
                  <a:pt x="1762361" y="1562099"/>
                </a:lnTo>
                <a:lnTo>
                  <a:pt x="1726620" y="1587499"/>
                </a:lnTo>
                <a:lnTo>
                  <a:pt x="1688973" y="1612899"/>
                </a:lnTo>
                <a:lnTo>
                  <a:pt x="1649725" y="1638299"/>
                </a:lnTo>
                <a:lnTo>
                  <a:pt x="1609179" y="1663699"/>
                </a:lnTo>
                <a:lnTo>
                  <a:pt x="1567639" y="1689099"/>
                </a:lnTo>
                <a:lnTo>
                  <a:pt x="1525409" y="1701799"/>
                </a:lnTo>
                <a:lnTo>
                  <a:pt x="1485900" y="1727199"/>
                </a:lnTo>
                <a:lnTo>
                  <a:pt x="1446442" y="1739899"/>
                </a:lnTo>
                <a:lnTo>
                  <a:pt x="1368757" y="1790699"/>
                </a:lnTo>
                <a:lnTo>
                  <a:pt x="1331070" y="1816099"/>
                </a:lnTo>
                <a:lnTo>
                  <a:pt x="1294514" y="1841499"/>
                </a:lnTo>
                <a:lnTo>
                  <a:pt x="1259358" y="1866899"/>
                </a:lnTo>
                <a:lnTo>
                  <a:pt x="1225873" y="1904999"/>
                </a:lnTo>
                <a:lnTo>
                  <a:pt x="1194328" y="1943099"/>
                </a:lnTo>
                <a:lnTo>
                  <a:pt x="1164993" y="1981199"/>
                </a:lnTo>
                <a:lnTo>
                  <a:pt x="1138138" y="2031999"/>
                </a:lnTo>
                <a:lnTo>
                  <a:pt x="1126700" y="2044699"/>
                </a:lnTo>
                <a:lnTo>
                  <a:pt x="1092042" y="2044699"/>
                </a:lnTo>
                <a:lnTo>
                  <a:pt x="1112373" y="2006599"/>
                </a:lnTo>
                <a:lnTo>
                  <a:pt x="1140334" y="1955799"/>
                </a:lnTo>
                <a:lnTo>
                  <a:pt x="1170823" y="1917699"/>
                </a:lnTo>
                <a:lnTo>
                  <a:pt x="1203562" y="1879599"/>
                </a:lnTo>
                <a:lnTo>
                  <a:pt x="1238272" y="1841499"/>
                </a:lnTo>
                <a:lnTo>
                  <a:pt x="1274675" y="1816099"/>
                </a:lnTo>
                <a:lnTo>
                  <a:pt x="1312492" y="1790699"/>
                </a:lnTo>
                <a:lnTo>
                  <a:pt x="1351446" y="1765299"/>
                </a:lnTo>
                <a:lnTo>
                  <a:pt x="1431647" y="1714499"/>
                </a:lnTo>
                <a:lnTo>
                  <a:pt x="1472339" y="1701799"/>
                </a:lnTo>
                <a:lnTo>
                  <a:pt x="1513052" y="1676399"/>
                </a:lnTo>
                <a:lnTo>
                  <a:pt x="1555257" y="1650999"/>
                </a:lnTo>
                <a:lnTo>
                  <a:pt x="1596708" y="1638299"/>
                </a:lnTo>
                <a:lnTo>
                  <a:pt x="1637079" y="1612899"/>
                </a:lnTo>
                <a:lnTo>
                  <a:pt x="1676045" y="1587499"/>
                </a:lnTo>
                <a:lnTo>
                  <a:pt x="1713280" y="1562099"/>
                </a:lnTo>
                <a:lnTo>
                  <a:pt x="1748460" y="1536699"/>
                </a:lnTo>
                <a:lnTo>
                  <a:pt x="1781258" y="1498599"/>
                </a:lnTo>
                <a:lnTo>
                  <a:pt x="1811351" y="1473199"/>
                </a:lnTo>
                <a:lnTo>
                  <a:pt x="1838411" y="1435099"/>
                </a:lnTo>
                <a:lnTo>
                  <a:pt x="1862114" y="1384299"/>
                </a:lnTo>
                <a:lnTo>
                  <a:pt x="1882135" y="1333499"/>
                </a:lnTo>
                <a:lnTo>
                  <a:pt x="1898148" y="1282699"/>
                </a:lnTo>
                <a:lnTo>
                  <a:pt x="1899177" y="1282699"/>
                </a:lnTo>
                <a:lnTo>
                  <a:pt x="1918981" y="1219199"/>
                </a:lnTo>
                <a:lnTo>
                  <a:pt x="1941613" y="1168399"/>
                </a:lnTo>
                <a:lnTo>
                  <a:pt x="1966843" y="1117599"/>
                </a:lnTo>
                <a:lnTo>
                  <a:pt x="1994441" y="1079499"/>
                </a:lnTo>
                <a:lnTo>
                  <a:pt x="2024178" y="1041399"/>
                </a:lnTo>
                <a:lnTo>
                  <a:pt x="2055825" y="1003299"/>
                </a:lnTo>
                <a:lnTo>
                  <a:pt x="2089151" y="977899"/>
                </a:lnTo>
                <a:lnTo>
                  <a:pt x="2123927" y="952499"/>
                </a:lnTo>
                <a:lnTo>
                  <a:pt x="2159923" y="927099"/>
                </a:lnTo>
                <a:lnTo>
                  <a:pt x="2196910" y="901699"/>
                </a:lnTo>
                <a:lnTo>
                  <a:pt x="2234658" y="876299"/>
                </a:lnTo>
                <a:lnTo>
                  <a:pt x="2272937" y="863599"/>
                </a:lnTo>
                <a:lnTo>
                  <a:pt x="2311518" y="838199"/>
                </a:lnTo>
                <a:close/>
              </a:path>
              <a:path w="2313305" h="2044700">
                <a:moveTo>
                  <a:pt x="1849683" y="12699"/>
                </a:moveTo>
                <a:lnTo>
                  <a:pt x="2313021" y="12699"/>
                </a:lnTo>
                <a:lnTo>
                  <a:pt x="2313021" y="50799"/>
                </a:lnTo>
                <a:lnTo>
                  <a:pt x="2301777" y="50799"/>
                </a:lnTo>
                <a:lnTo>
                  <a:pt x="2263461" y="63499"/>
                </a:lnTo>
                <a:lnTo>
                  <a:pt x="2225011" y="88899"/>
                </a:lnTo>
                <a:lnTo>
                  <a:pt x="2186597" y="101599"/>
                </a:lnTo>
                <a:lnTo>
                  <a:pt x="2148393" y="126999"/>
                </a:lnTo>
                <a:lnTo>
                  <a:pt x="2073298" y="177799"/>
                </a:lnTo>
                <a:lnTo>
                  <a:pt x="2036750" y="215899"/>
                </a:lnTo>
                <a:lnTo>
                  <a:pt x="2001099" y="253999"/>
                </a:lnTo>
                <a:lnTo>
                  <a:pt x="1966515" y="292099"/>
                </a:lnTo>
                <a:lnTo>
                  <a:pt x="1933170" y="342899"/>
                </a:lnTo>
                <a:lnTo>
                  <a:pt x="1901237" y="393699"/>
                </a:lnTo>
                <a:lnTo>
                  <a:pt x="1899177" y="393699"/>
                </a:lnTo>
                <a:lnTo>
                  <a:pt x="1868076" y="431799"/>
                </a:lnTo>
                <a:lnTo>
                  <a:pt x="1833005" y="469899"/>
                </a:lnTo>
                <a:lnTo>
                  <a:pt x="1794435" y="507999"/>
                </a:lnTo>
                <a:lnTo>
                  <a:pt x="1752836" y="533399"/>
                </a:lnTo>
                <a:lnTo>
                  <a:pt x="1708679" y="546099"/>
                </a:lnTo>
                <a:lnTo>
                  <a:pt x="1662435" y="571499"/>
                </a:lnTo>
                <a:lnTo>
                  <a:pt x="1614573" y="596899"/>
                </a:lnTo>
                <a:lnTo>
                  <a:pt x="1524639" y="622299"/>
                </a:lnTo>
                <a:lnTo>
                  <a:pt x="1483814" y="647699"/>
                </a:lnTo>
                <a:lnTo>
                  <a:pt x="1443411" y="660399"/>
                </a:lnTo>
                <a:lnTo>
                  <a:pt x="1403751" y="685799"/>
                </a:lnTo>
                <a:lnTo>
                  <a:pt x="1365153" y="698499"/>
                </a:lnTo>
                <a:lnTo>
                  <a:pt x="1327939" y="723899"/>
                </a:lnTo>
                <a:lnTo>
                  <a:pt x="1292429" y="749299"/>
                </a:lnTo>
                <a:lnTo>
                  <a:pt x="1258943" y="787399"/>
                </a:lnTo>
                <a:lnTo>
                  <a:pt x="1227803" y="825499"/>
                </a:lnTo>
                <a:lnTo>
                  <a:pt x="1199329" y="863599"/>
                </a:lnTo>
                <a:lnTo>
                  <a:pt x="1173840" y="914399"/>
                </a:lnTo>
                <a:lnTo>
                  <a:pt x="1151659" y="965199"/>
                </a:lnTo>
                <a:lnTo>
                  <a:pt x="1133106" y="1015999"/>
                </a:lnTo>
                <a:lnTo>
                  <a:pt x="1115180" y="1079499"/>
                </a:lnTo>
                <a:lnTo>
                  <a:pt x="1093525" y="1117599"/>
                </a:lnTo>
                <a:lnTo>
                  <a:pt x="1068446" y="1168399"/>
                </a:lnTo>
                <a:lnTo>
                  <a:pt x="1040245" y="1206499"/>
                </a:lnTo>
                <a:lnTo>
                  <a:pt x="1009227" y="1244599"/>
                </a:lnTo>
                <a:lnTo>
                  <a:pt x="975695" y="1269999"/>
                </a:lnTo>
                <a:lnTo>
                  <a:pt x="939955" y="1295399"/>
                </a:lnTo>
                <a:lnTo>
                  <a:pt x="902308" y="1320799"/>
                </a:lnTo>
                <a:lnTo>
                  <a:pt x="863060" y="1346199"/>
                </a:lnTo>
                <a:lnTo>
                  <a:pt x="822514" y="1371599"/>
                </a:lnTo>
                <a:lnTo>
                  <a:pt x="780974" y="1396999"/>
                </a:lnTo>
                <a:lnTo>
                  <a:pt x="738744" y="1409699"/>
                </a:lnTo>
                <a:lnTo>
                  <a:pt x="699235" y="1435099"/>
                </a:lnTo>
                <a:lnTo>
                  <a:pt x="659777" y="1447799"/>
                </a:lnTo>
                <a:lnTo>
                  <a:pt x="582092" y="1498599"/>
                </a:lnTo>
                <a:lnTo>
                  <a:pt x="544405" y="1523999"/>
                </a:lnTo>
                <a:lnTo>
                  <a:pt x="507849" y="1549399"/>
                </a:lnTo>
                <a:lnTo>
                  <a:pt x="472693" y="1574799"/>
                </a:lnTo>
                <a:lnTo>
                  <a:pt x="439208" y="1612899"/>
                </a:lnTo>
                <a:lnTo>
                  <a:pt x="407663" y="1650999"/>
                </a:lnTo>
                <a:lnTo>
                  <a:pt x="378328" y="1689099"/>
                </a:lnTo>
                <a:lnTo>
                  <a:pt x="351473" y="1727199"/>
                </a:lnTo>
                <a:lnTo>
                  <a:pt x="327368" y="1777999"/>
                </a:lnTo>
                <a:lnTo>
                  <a:pt x="306284" y="1841499"/>
                </a:lnTo>
                <a:lnTo>
                  <a:pt x="288520" y="1904999"/>
                </a:lnTo>
                <a:lnTo>
                  <a:pt x="266450" y="1955799"/>
                </a:lnTo>
                <a:lnTo>
                  <a:pt x="240576" y="2006599"/>
                </a:lnTo>
                <a:lnTo>
                  <a:pt x="211396" y="2044699"/>
                </a:lnTo>
                <a:lnTo>
                  <a:pt x="161496" y="2044699"/>
                </a:lnTo>
                <a:lnTo>
                  <a:pt x="182421" y="2031999"/>
                </a:lnTo>
                <a:lnTo>
                  <a:pt x="213791" y="1981199"/>
                </a:lnTo>
                <a:lnTo>
                  <a:pt x="241235" y="1930399"/>
                </a:lnTo>
                <a:lnTo>
                  <a:pt x="264068" y="1879599"/>
                </a:lnTo>
                <a:lnTo>
                  <a:pt x="263038" y="1879599"/>
                </a:lnTo>
                <a:lnTo>
                  <a:pt x="266143" y="1866899"/>
                </a:lnTo>
                <a:lnTo>
                  <a:pt x="269345" y="1854199"/>
                </a:lnTo>
                <a:lnTo>
                  <a:pt x="272739" y="1841499"/>
                </a:lnTo>
                <a:lnTo>
                  <a:pt x="276423" y="1828799"/>
                </a:lnTo>
                <a:lnTo>
                  <a:pt x="277453" y="1828799"/>
                </a:lnTo>
                <a:lnTo>
                  <a:pt x="299523" y="1765299"/>
                </a:lnTo>
                <a:lnTo>
                  <a:pt x="324678" y="1714499"/>
                </a:lnTo>
                <a:lnTo>
                  <a:pt x="352639" y="1663699"/>
                </a:lnTo>
                <a:lnTo>
                  <a:pt x="383129" y="1625599"/>
                </a:lnTo>
                <a:lnTo>
                  <a:pt x="415868" y="1587499"/>
                </a:lnTo>
                <a:lnTo>
                  <a:pt x="450578" y="1549399"/>
                </a:lnTo>
                <a:lnTo>
                  <a:pt x="486981" y="1523999"/>
                </a:lnTo>
                <a:lnTo>
                  <a:pt x="524798" y="1498599"/>
                </a:lnTo>
                <a:lnTo>
                  <a:pt x="563751" y="1473199"/>
                </a:lnTo>
                <a:lnTo>
                  <a:pt x="684644" y="1396999"/>
                </a:lnTo>
                <a:lnTo>
                  <a:pt x="725358" y="1384299"/>
                </a:lnTo>
                <a:lnTo>
                  <a:pt x="767563" y="1358899"/>
                </a:lnTo>
                <a:lnTo>
                  <a:pt x="809014" y="1346199"/>
                </a:lnTo>
                <a:lnTo>
                  <a:pt x="849385" y="1320799"/>
                </a:lnTo>
                <a:lnTo>
                  <a:pt x="888350" y="1295399"/>
                </a:lnTo>
                <a:lnTo>
                  <a:pt x="925586" y="1269999"/>
                </a:lnTo>
                <a:lnTo>
                  <a:pt x="960765" y="1244599"/>
                </a:lnTo>
                <a:lnTo>
                  <a:pt x="993564" y="1206499"/>
                </a:lnTo>
                <a:lnTo>
                  <a:pt x="1023656" y="1181099"/>
                </a:lnTo>
                <a:lnTo>
                  <a:pt x="1050716" y="1130299"/>
                </a:lnTo>
                <a:lnTo>
                  <a:pt x="1074420" y="1092199"/>
                </a:lnTo>
                <a:lnTo>
                  <a:pt x="1094440" y="1041399"/>
                </a:lnTo>
                <a:lnTo>
                  <a:pt x="1110453" y="990599"/>
                </a:lnTo>
                <a:lnTo>
                  <a:pt x="1111483" y="990599"/>
                </a:lnTo>
                <a:lnTo>
                  <a:pt x="1132033" y="927099"/>
                </a:lnTo>
                <a:lnTo>
                  <a:pt x="1155940" y="876299"/>
                </a:lnTo>
                <a:lnTo>
                  <a:pt x="1182907" y="825499"/>
                </a:lnTo>
                <a:lnTo>
                  <a:pt x="1212635" y="787399"/>
                </a:lnTo>
                <a:lnTo>
                  <a:pt x="1244826" y="749299"/>
                </a:lnTo>
                <a:lnTo>
                  <a:pt x="1279183" y="723899"/>
                </a:lnTo>
                <a:lnTo>
                  <a:pt x="1315407" y="698499"/>
                </a:lnTo>
                <a:lnTo>
                  <a:pt x="1353200" y="673099"/>
                </a:lnTo>
                <a:lnTo>
                  <a:pt x="1392264" y="647699"/>
                </a:lnTo>
                <a:lnTo>
                  <a:pt x="1432301" y="634999"/>
                </a:lnTo>
                <a:lnTo>
                  <a:pt x="1473013" y="609599"/>
                </a:lnTo>
                <a:lnTo>
                  <a:pt x="1514102" y="596899"/>
                </a:lnTo>
                <a:lnTo>
                  <a:pt x="1604607" y="558799"/>
                </a:lnTo>
                <a:lnTo>
                  <a:pt x="1652653" y="546099"/>
                </a:lnTo>
                <a:lnTo>
                  <a:pt x="1698889" y="520699"/>
                </a:lnTo>
                <a:lnTo>
                  <a:pt x="1742797" y="495299"/>
                </a:lnTo>
                <a:lnTo>
                  <a:pt x="1783857" y="469899"/>
                </a:lnTo>
                <a:lnTo>
                  <a:pt x="1821550" y="431799"/>
                </a:lnTo>
                <a:lnTo>
                  <a:pt x="1855358" y="406399"/>
                </a:lnTo>
                <a:lnTo>
                  <a:pt x="1884762" y="355599"/>
                </a:lnTo>
                <a:lnTo>
                  <a:pt x="1886822" y="355599"/>
                </a:lnTo>
                <a:lnTo>
                  <a:pt x="1918675" y="304799"/>
                </a:lnTo>
                <a:lnTo>
                  <a:pt x="1951740" y="266699"/>
                </a:lnTo>
                <a:lnTo>
                  <a:pt x="1985867" y="228599"/>
                </a:lnTo>
                <a:lnTo>
                  <a:pt x="2020909" y="190499"/>
                </a:lnTo>
                <a:lnTo>
                  <a:pt x="2056716" y="152399"/>
                </a:lnTo>
                <a:lnTo>
                  <a:pt x="2130037" y="101599"/>
                </a:lnTo>
                <a:lnTo>
                  <a:pt x="2167253" y="76199"/>
                </a:lnTo>
                <a:lnTo>
                  <a:pt x="2204642" y="63499"/>
                </a:lnTo>
                <a:lnTo>
                  <a:pt x="2242056" y="38099"/>
                </a:lnTo>
                <a:lnTo>
                  <a:pt x="1709384" y="38099"/>
                </a:lnTo>
                <a:lnTo>
                  <a:pt x="1755814" y="25399"/>
                </a:lnTo>
                <a:lnTo>
                  <a:pt x="1802585" y="25399"/>
                </a:lnTo>
                <a:lnTo>
                  <a:pt x="1849683" y="12699"/>
                </a:lnTo>
                <a:close/>
              </a:path>
              <a:path w="2313305" h="2044700">
                <a:moveTo>
                  <a:pt x="1617590" y="50799"/>
                </a:moveTo>
                <a:lnTo>
                  <a:pt x="1802746" y="50799"/>
                </a:lnTo>
                <a:lnTo>
                  <a:pt x="1709649" y="76199"/>
                </a:lnTo>
                <a:lnTo>
                  <a:pt x="1663633" y="76199"/>
                </a:lnTo>
                <a:lnTo>
                  <a:pt x="1352627" y="165099"/>
                </a:lnTo>
                <a:lnTo>
                  <a:pt x="1309933" y="190499"/>
                </a:lnTo>
                <a:lnTo>
                  <a:pt x="1267711" y="203199"/>
                </a:lnTo>
                <a:lnTo>
                  <a:pt x="1225973" y="228599"/>
                </a:lnTo>
                <a:lnTo>
                  <a:pt x="1184730" y="241299"/>
                </a:lnTo>
                <a:lnTo>
                  <a:pt x="1103784" y="292099"/>
                </a:lnTo>
                <a:lnTo>
                  <a:pt x="1064105" y="304799"/>
                </a:lnTo>
                <a:lnTo>
                  <a:pt x="1024972" y="330199"/>
                </a:lnTo>
                <a:lnTo>
                  <a:pt x="948394" y="380999"/>
                </a:lnTo>
                <a:lnTo>
                  <a:pt x="910974" y="406399"/>
                </a:lnTo>
                <a:lnTo>
                  <a:pt x="874149" y="431799"/>
                </a:lnTo>
                <a:lnTo>
                  <a:pt x="837933" y="457199"/>
                </a:lnTo>
                <a:lnTo>
                  <a:pt x="802337" y="482599"/>
                </a:lnTo>
                <a:lnTo>
                  <a:pt x="767374" y="520699"/>
                </a:lnTo>
                <a:lnTo>
                  <a:pt x="733057" y="546099"/>
                </a:lnTo>
                <a:lnTo>
                  <a:pt x="699398" y="571499"/>
                </a:lnTo>
                <a:lnTo>
                  <a:pt x="666410" y="609599"/>
                </a:lnTo>
                <a:lnTo>
                  <a:pt x="634104" y="634999"/>
                </a:lnTo>
                <a:lnTo>
                  <a:pt x="602493" y="673099"/>
                </a:lnTo>
                <a:lnTo>
                  <a:pt x="571591" y="698499"/>
                </a:lnTo>
                <a:lnTo>
                  <a:pt x="541409" y="736599"/>
                </a:lnTo>
                <a:lnTo>
                  <a:pt x="511959" y="774699"/>
                </a:lnTo>
                <a:lnTo>
                  <a:pt x="483254" y="812799"/>
                </a:lnTo>
                <a:lnTo>
                  <a:pt x="455307" y="838199"/>
                </a:lnTo>
                <a:lnTo>
                  <a:pt x="428130" y="876299"/>
                </a:lnTo>
                <a:lnTo>
                  <a:pt x="401736" y="914399"/>
                </a:lnTo>
                <a:lnTo>
                  <a:pt x="376136" y="952499"/>
                </a:lnTo>
                <a:lnTo>
                  <a:pt x="351344" y="990599"/>
                </a:lnTo>
                <a:lnTo>
                  <a:pt x="327372" y="1028699"/>
                </a:lnTo>
                <a:lnTo>
                  <a:pt x="304232" y="1066799"/>
                </a:lnTo>
                <a:lnTo>
                  <a:pt x="281936" y="1104899"/>
                </a:lnTo>
                <a:lnTo>
                  <a:pt x="260498" y="1142999"/>
                </a:lnTo>
                <a:lnTo>
                  <a:pt x="239929" y="1193799"/>
                </a:lnTo>
                <a:lnTo>
                  <a:pt x="220242" y="1231899"/>
                </a:lnTo>
                <a:lnTo>
                  <a:pt x="201450" y="1269999"/>
                </a:lnTo>
                <a:lnTo>
                  <a:pt x="183565" y="1308099"/>
                </a:lnTo>
                <a:lnTo>
                  <a:pt x="166599" y="1358899"/>
                </a:lnTo>
                <a:lnTo>
                  <a:pt x="150564" y="1396999"/>
                </a:lnTo>
                <a:lnTo>
                  <a:pt x="135475" y="1447799"/>
                </a:lnTo>
                <a:lnTo>
                  <a:pt x="121341" y="1485899"/>
                </a:lnTo>
                <a:lnTo>
                  <a:pt x="108177" y="1536699"/>
                </a:lnTo>
                <a:lnTo>
                  <a:pt x="95995" y="1574799"/>
                </a:lnTo>
                <a:lnTo>
                  <a:pt x="84807" y="1625599"/>
                </a:lnTo>
                <a:lnTo>
                  <a:pt x="74625" y="1663699"/>
                </a:lnTo>
                <a:lnTo>
                  <a:pt x="65462" y="1714499"/>
                </a:lnTo>
                <a:lnTo>
                  <a:pt x="57330" y="1765299"/>
                </a:lnTo>
                <a:lnTo>
                  <a:pt x="50242" y="1803399"/>
                </a:lnTo>
                <a:lnTo>
                  <a:pt x="44211" y="1854199"/>
                </a:lnTo>
                <a:lnTo>
                  <a:pt x="39248" y="1904999"/>
                </a:lnTo>
                <a:lnTo>
                  <a:pt x="35367" y="1943099"/>
                </a:lnTo>
                <a:lnTo>
                  <a:pt x="32579" y="1993899"/>
                </a:lnTo>
                <a:lnTo>
                  <a:pt x="30897" y="2044699"/>
                </a:lnTo>
                <a:lnTo>
                  <a:pt x="0" y="2044699"/>
                </a:lnTo>
                <a:lnTo>
                  <a:pt x="1660" y="1993899"/>
                </a:lnTo>
                <a:lnTo>
                  <a:pt x="4413" y="1943099"/>
                </a:lnTo>
                <a:lnTo>
                  <a:pt x="8246" y="1904999"/>
                </a:lnTo>
                <a:lnTo>
                  <a:pt x="13146" y="1854199"/>
                </a:lnTo>
                <a:lnTo>
                  <a:pt x="19103" y="1803399"/>
                </a:lnTo>
                <a:lnTo>
                  <a:pt x="26103" y="1765299"/>
                </a:lnTo>
                <a:lnTo>
                  <a:pt x="34135" y="1714499"/>
                </a:lnTo>
                <a:lnTo>
                  <a:pt x="43186" y="1663699"/>
                </a:lnTo>
                <a:lnTo>
                  <a:pt x="53245" y="1625599"/>
                </a:lnTo>
                <a:lnTo>
                  <a:pt x="64298" y="1574799"/>
                </a:lnTo>
                <a:lnTo>
                  <a:pt x="76335" y="1536699"/>
                </a:lnTo>
                <a:lnTo>
                  <a:pt x="89342" y="1485899"/>
                </a:lnTo>
                <a:lnTo>
                  <a:pt x="103308" y="1447799"/>
                </a:lnTo>
                <a:lnTo>
                  <a:pt x="118221" y="1396999"/>
                </a:lnTo>
                <a:lnTo>
                  <a:pt x="134068" y="1358899"/>
                </a:lnTo>
                <a:lnTo>
                  <a:pt x="150838" y="1308099"/>
                </a:lnTo>
                <a:lnTo>
                  <a:pt x="168518" y="1269999"/>
                </a:lnTo>
                <a:lnTo>
                  <a:pt x="187095" y="1231899"/>
                </a:lnTo>
                <a:lnTo>
                  <a:pt x="206559" y="1181099"/>
                </a:lnTo>
                <a:lnTo>
                  <a:pt x="226896" y="1142999"/>
                </a:lnTo>
                <a:lnTo>
                  <a:pt x="248096" y="1104899"/>
                </a:lnTo>
                <a:lnTo>
                  <a:pt x="270144" y="1066799"/>
                </a:lnTo>
                <a:lnTo>
                  <a:pt x="293030" y="1028699"/>
                </a:lnTo>
                <a:lnTo>
                  <a:pt x="316741" y="990599"/>
                </a:lnTo>
                <a:lnTo>
                  <a:pt x="341266" y="952499"/>
                </a:lnTo>
                <a:lnTo>
                  <a:pt x="366591" y="914399"/>
                </a:lnTo>
                <a:lnTo>
                  <a:pt x="392705" y="876299"/>
                </a:lnTo>
                <a:lnTo>
                  <a:pt x="419596" y="838199"/>
                </a:lnTo>
                <a:lnTo>
                  <a:pt x="447252" y="800099"/>
                </a:lnTo>
                <a:lnTo>
                  <a:pt x="475659" y="761999"/>
                </a:lnTo>
                <a:lnTo>
                  <a:pt x="504808" y="736599"/>
                </a:lnTo>
                <a:lnTo>
                  <a:pt x="534684" y="698499"/>
                </a:lnTo>
                <a:lnTo>
                  <a:pt x="565276" y="660399"/>
                </a:lnTo>
                <a:lnTo>
                  <a:pt x="596573" y="634999"/>
                </a:lnTo>
                <a:lnTo>
                  <a:pt x="628561" y="596899"/>
                </a:lnTo>
                <a:lnTo>
                  <a:pt x="661228" y="571499"/>
                </a:lnTo>
                <a:lnTo>
                  <a:pt x="694563" y="533399"/>
                </a:lnTo>
                <a:lnTo>
                  <a:pt x="728554" y="507999"/>
                </a:lnTo>
                <a:lnTo>
                  <a:pt x="763188" y="482599"/>
                </a:lnTo>
                <a:lnTo>
                  <a:pt x="798452" y="457199"/>
                </a:lnTo>
                <a:lnTo>
                  <a:pt x="834336" y="419099"/>
                </a:lnTo>
                <a:lnTo>
                  <a:pt x="870827" y="393699"/>
                </a:lnTo>
                <a:lnTo>
                  <a:pt x="907912" y="368299"/>
                </a:lnTo>
                <a:lnTo>
                  <a:pt x="945580" y="342899"/>
                </a:lnTo>
                <a:lnTo>
                  <a:pt x="1022615" y="292099"/>
                </a:lnTo>
                <a:lnTo>
                  <a:pt x="1061957" y="279399"/>
                </a:lnTo>
                <a:lnTo>
                  <a:pt x="1142233" y="228599"/>
                </a:lnTo>
                <a:lnTo>
                  <a:pt x="1183141" y="215899"/>
                </a:lnTo>
                <a:lnTo>
                  <a:pt x="1224547" y="190499"/>
                </a:lnTo>
                <a:lnTo>
                  <a:pt x="1266438" y="177799"/>
                </a:lnTo>
                <a:lnTo>
                  <a:pt x="1308803" y="152399"/>
                </a:lnTo>
                <a:lnTo>
                  <a:pt x="1394904" y="126999"/>
                </a:lnTo>
                <a:lnTo>
                  <a:pt x="1438616" y="101599"/>
                </a:lnTo>
                <a:lnTo>
                  <a:pt x="1617590" y="50799"/>
                </a:lnTo>
                <a:close/>
              </a:path>
              <a:path w="2313305" h="2044700">
                <a:moveTo>
                  <a:pt x="1709384" y="38099"/>
                </a:moveTo>
                <a:lnTo>
                  <a:pt x="1897181" y="38099"/>
                </a:lnTo>
                <a:lnTo>
                  <a:pt x="1849803" y="50799"/>
                </a:lnTo>
                <a:lnTo>
                  <a:pt x="1663305" y="50799"/>
                </a:lnTo>
                <a:lnTo>
                  <a:pt x="1709384" y="38099"/>
                </a:lnTo>
                <a:close/>
              </a:path>
              <a:path w="2313305" h="2044700">
                <a:moveTo>
                  <a:pt x="1992823" y="0"/>
                </a:moveTo>
                <a:lnTo>
                  <a:pt x="2186508" y="0"/>
                </a:lnTo>
                <a:lnTo>
                  <a:pt x="2234517" y="12699"/>
                </a:lnTo>
                <a:lnTo>
                  <a:pt x="1944814" y="12699"/>
                </a:lnTo>
                <a:lnTo>
                  <a:pt x="1992823" y="0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" y="9259142"/>
            <a:ext cx="1200150" cy="1027430"/>
          </a:xfrm>
          <a:custGeom>
            <a:avLst/>
            <a:gdLst/>
            <a:ahLst/>
            <a:cxnLst/>
            <a:rect l="l" t="t" r="r" b="b"/>
            <a:pathLst>
              <a:path w="1200150" h="1027429">
                <a:moveTo>
                  <a:pt x="453794" y="355617"/>
                </a:moveTo>
                <a:lnTo>
                  <a:pt x="450605" y="371255"/>
                </a:lnTo>
                <a:lnTo>
                  <a:pt x="441923" y="384060"/>
                </a:lnTo>
                <a:lnTo>
                  <a:pt x="429075" y="392713"/>
                </a:lnTo>
                <a:lnTo>
                  <a:pt x="413384" y="395891"/>
                </a:lnTo>
                <a:lnTo>
                  <a:pt x="397694" y="392770"/>
                </a:lnTo>
                <a:lnTo>
                  <a:pt x="384846" y="384211"/>
                </a:lnTo>
                <a:lnTo>
                  <a:pt x="376164" y="371425"/>
                </a:lnTo>
                <a:lnTo>
                  <a:pt x="372975" y="355617"/>
                </a:lnTo>
                <a:lnTo>
                  <a:pt x="376164" y="339980"/>
                </a:lnTo>
                <a:lnTo>
                  <a:pt x="384846" y="327174"/>
                </a:lnTo>
                <a:lnTo>
                  <a:pt x="397694" y="318521"/>
                </a:lnTo>
                <a:lnTo>
                  <a:pt x="413384" y="315343"/>
                </a:lnTo>
                <a:lnTo>
                  <a:pt x="429075" y="318521"/>
                </a:lnTo>
                <a:lnTo>
                  <a:pt x="441923" y="327174"/>
                </a:lnTo>
                <a:lnTo>
                  <a:pt x="450605" y="339980"/>
                </a:lnTo>
                <a:lnTo>
                  <a:pt x="453794" y="355617"/>
                </a:lnTo>
                <a:close/>
              </a:path>
              <a:path w="1200150" h="1027429">
                <a:moveTo>
                  <a:pt x="453794" y="671364"/>
                </a:moveTo>
                <a:lnTo>
                  <a:pt x="450605" y="687001"/>
                </a:lnTo>
                <a:lnTo>
                  <a:pt x="441923" y="699807"/>
                </a:lnTo>
                <a:lnTo>
                  <a:pt x="429075" y="708460"/>
                </a:lnTo>
                <a:lnTo>
                  <a:pt x="413384" y="711637"/>
                </a:lnTo>
                <a:lnTo>
                  <a:pt x="397694" y="708460"/>
                </a:lnTo>
                <a:lnTo>
                  <a:pt x="384846" y="699807"/>
                </a:lnTo>
                <a:lnTo>
                  <a:pt x="376164" y="687001"/>
                </a:lnTo>
                <a:lnTo>
                  <a:pt x="372975" y="671364"/>
                </a:lnTo>
                <a:lnTo>
                  <a:pt x="376164" y="655726"/>
                </a:lnTo>
                <a:lnTo>
                  <a:pt x="384846" y="642920"/>
                </a:lnTo>
                <a:lnTo>
                  <a:pt x="397694" y="634268"/>
                </a:lnTo>
                <a:lnTo>
                  <a:pt x="413384" y="631090"/>
                </a:lnTo>
                <a:lnTo>
                  <a:pt x="429075" y="634268"/>
                </a:lnTo>
                <a:lnTo>
                  <a:pt x="441923" y="642920"/>
                </a:lnTo>
                <a:lnTo>
                  <a:pt x="450605" y="655726"/>
                </a:lnTo>
                <a:lnTo>
                  <a:pt x="453794" y="671364"/>
                </a:lnTo>
                <a:close/>
              </a:path>
              <a:path w="1200150" h="1027429">
                <a:moveTo>
                  <a:pt x="453794" y="986707"/>
                </a:moveTo>
                <a:lnTo>
                  <a:pt x="450605" y="1002345"/>
                </a:lnTo>
                <a:lnTo>
                  <a:pt x="441923" y="1015151"/>
                </a:lnTo>
                <a:lnTo>
                  <a:pt x="429075" y="1023803"/>
                </a:lnTo>
                <a:lnTo>
                  <a:pt x="413384" y="1026981"/>
                </a:lnTo>
                <a:lnTo>
                  <a:pt x="397694" y="1023803"/>
                </a:lnTo>
                <a:lnTo>
                  <a:pt x="384846" y="1015151"/>
                </a:lnTo>
                <a:lnTo>
                  <a:pt x="376164" y="1002345"/>
                </a:lnTo>
                <a:lnTo>
                  <a:pt x="372975" y="986707"/>
                </a:lnTo>
                <a:lnTo>
                  <a:pt x="376164" y="971070"/>
                </a:lnTo>
                <a:lnTo>
                  <a:pt x="384846" y="958264"/>
                </a:lnTo>
                <a:lnTo>
                  <a:pt x="397694" y="949611"/>
                </a:lnTo>
                <a:lnTo>
                  <a:pt x="413384" y="946434"/>
                </a:lnTo>
                <a:lnTo>
                  <a:pt x="429075" y="949611"/>
                </a:lnTo>
                <a:lnTo>
                  <a:pt x="441923" y="958264"/>
                </a:lnTo>
                <a:lnTo>
                  <a:pt x="450605" y="971070"/>
                </a:lnTo>
                <a:lnTo>
                  <a:pt x="453794" y="986707"/>
                </a:lnTo>
                <a:close/>
              </a:path>
              <a:path w="1200150" h="1027429">
                <a:moveTo>
                  <a:pt x="453794" y="40273"/>
                </a:moveTo>
                <a:lnTo>
                  <a:pt x="450605" y="55911"/>
                </a:lnTo>
                <a:lnTo>
                  <a:pt x="441923" y="68717"/>
                </a:lnTo>
                <a:lnTo>
                  <a:pt x="429075" y="77369"/>
                </a:lnTo>
                <a:lnTo>
                  <a:pt x="413384" y="80547"/>
                </a:lnTo>
                <a:lnTo>
                  <a:pt x="397694" y="77369"/>
                </a:lnTo>
                <a:lnTo>
                  <a:pt x="384846" y="68717"/>
                </a:lnTo>
                <a:lnTo>
                  <a:pt x="376164" y="55911"/>
                </a:lnTo>
                <a:lnTo>
                  <a:pt x="372975" y="40273"/>
                </a:lnTo>
                <a:lnTo>
                  <a:pt x="376164" y="24636"/>
                </a:lnTo>
                <a:lnTo>
                  <a:pt x="384846" y="11830"/>
                </a:lnTo>
                <a:lnTo>
                  <a:pt x="397694" y="3177"/>
                </a:lnTo>
                <a:lnTo>
                  <a:pt x="413384" y="0"/>
                </a:lnTo>
                <a:lnTo>
                  <a:pt x="429075" y="3177"/>
                </a:lnTo>
                <a:lnTo>
                  <a:pt x="441923" y="11830"/>
                </a:lnTo>
                <a:lnTo>
                  <a:pt x="450605" y="24636"/>
                </a:lnTo>
                <a:lnTo>
                  <a:pt x="453794" y="40273"/>
                </a:lnTo>
                <a:close/>
              </a:path>
              <a:path w="1200150" h="1027429">
                <a:moveTo>
                  <a:pt x="827174" y="355617"/>
                </a:moveTo>
                <a:lnTo>
                  <a:pt x="823985" y="371255"/>
                </a:lnTo>
                <a:lnTo>
                  <a:pt x="815303" y="384060"/>
                </a:lnTo>
                <a:lnTo>
                  <a:pt x="802455" y="392713"/>
                </a:lnTo>
                <a:lnTo>
                  <a:pt x="786764" y="395891"/>
                </a:lnTo>
                <a:lnTo>
                  <a:pt x="771074" y="392770"/>
                </a:lnTo>
                <a:lnTo>
                  <a:pt x="758226" y="384211"/>
                </a:lnTo>
                <a:lnTo>
                  <a:pt x="749544" y="371425"/>
                </a:lnTo>
                <a:lnTo>
                  <a:pt x="746355" y="355617"/>
                </a:lnTo>
                <a:lnTo>
                  <a:pt x="749544" y="339980"/>
                </a:lnTo>
                <a:lnTo>
                  <a:pt x="758226" y="327174"/>
                </a:lnTo>
                <a:lnTo>
                  <a:pt x="771074" y="318521"/>
                </a:lnTo>
                <a:lnTo>
                  <a:pt x="786764" y="315343"/>
                </a:lnTo>
                <a:lnTo>
                  <a:pt x="802455" y="318521"/>
                </a:lnTo>
                <a:lnTo>
                  <a:pt x="815303" y="327174"/>
                </a:lnTo>
                <a:lnTo>
                  <a:pt x="823985" y="339980"/>
                </a:lnTo>
                <a:lnTo>
                  <a:pt x="827174" y="355617"/>
                </a:lnTo>
                <a:close/>
              </a:path>
              <a:path w="1200150" h="1027429">
                <a:moveTo>
                  <a:pt x="827174" y="671364"/>
                </a:moveTo>
                <a:lnTo>
                  <a:pt x="823985" y="687001"/>
                </a:lnTo>
                <a:lnTo>
                  <a:pt x="815303" y="699807"/>
                </a:lnTo>
                <a:lnTo>
                  <a:pt x="802455" y="708460"/>
                </a:lnTo>
                <a:lnTo>
                  <a:pt x="786764" y="711637"/>
                </a:lnTo>
                <a:lnTo>
                  <a:pt x="771074" y="708460"/>
                </a:lnTo>
                <a:lnTo>
                  <a:pt x="758226" y="699807"/>
                </a:lnTo>
                <a:lnTo>
                  <a:pt x="749544" y="687001"/>
                </a:lnTo>
                <a:lnTo>
                  <a:pt x="746355" y="671364"/>
                </a:lnTo>
                <a:lnTo>
                  <a:pt x="749544" y="655726"/>
                </a:lnTo>
                <a:lnTo>
                  <a:pt x="758226" y="642920"/>
                </a:lnTo>
                <a:lnTo>
                  <a:pt x="771074" y="634268"/>
                </a:lnTo>
                <a:lnTo>
                  <a:pt x="786764" y="631090"/>
                </a:lnTo>
                <a:lnTo>
                  <a:pt x="802455" y="634268"/>
                </a:lnTo>
                <a:lnTo>
                  <a:pt x="815303" y="642920"/>
                </a:lnTo>
                <a:lnTo>
                  <a:pt x="823985" y="655726"/>
                </a:lnTo>
                <a:lnTo>
                  <a:pt x="827174" y="671364"/>
                </a:lnTo>
                <a:close/>
              </a:path>
              <a:path w="1200150" h="1027429">
                <a:moveTo>
                  <a:pt x="827174" y="986707"/>
                </a:moveTo>
                <a:lnTo>
                  <a:pt x="823985" y="1002345"/>
                </a:lnTo>
                <a:lnTo>
                  <a:pt x="815303" y="1015151"/>
                </a:lnTo>
                <a:lnTo>
                  <a:pt x="802455" y="1023803"/>
                </a:lnTo>
                <a:lnTo>
                  <a:pt x="786764" y="1026981"/>
                </a:lnTo>
                <a:lnTo>
                  <a:pt x="771074" y="1023803"/>
                </a:lnTo>
                <a:lnTo>
                  <a:pt x="758226" y="1015151"/>
                </a:lnTo>
                <a:lnTo>
                  <a:pt x="749544" y="1002345"/>
                </a:lnTo>
                <a:lnTo>
                  <a:pt x="746355" y="986707"/>
                </a:lnTo>
                <a:lnTo>
                  <a:pt x="749544" y="971070"/>
                </a:lnTo>
                <a:lnTo>
                  <a:pt x="758226" y="958264"/>
                </a:lnTo>
                <a:lnTo>
                  <a:pt x="771074" y="949611"/>
                </a:lnTo>
                <a:lnTo>
                  <a:pt x="786764" y="946434"/>
                </a:lnTo>
                <a:lnTo>
                  <a:pt x="802455" y="949611"/>
                </a:lnTo>
                <a:lnTo>
                  <a:pt x="815303" y="958264"/>
                </a:lnTo>
                <a:lnTo>
                  <a:pt x="823985" y="971070"/>
                </a:lnTo>
                <a:lnTo>
                  <a:pt x="827174" y="986707"/>
                </a:lnTo>
                <a:close/>
              </a:path>
              <a:path w="1200150" h="1027429">
                <a:moveTo>
                  <a:pt x="827174" y="40273"/>
                </a:moveTo>
                <a:lnTo>
                  <a:pt x="823985" y="55911"/>
                </a:lnTo>
                <a:lnTo>
                  <a:pt x="815303" y="68717"/>
                </a:lnTo>
                <a:lnTo>
                  <a:pt x="802455" y="77369"/>
                </a:lnTo>
                <a:lnTo>
                  <a:pt x="786764" y="80547"/>
                </a:lnTo>
                <a:lnTo>
                  <a:pt x="771074" y="77369"/>
                </a:lnTo>
                <a:lnTo>
                  <a:pt x="758226" y="68717"/>
                </a:lnTo>
                <a:lnTo>
                  <a:pt x="749544" y="55911"/>
                </a:lnTo>
                <a:lnTo>
                  <a:pt x="746355" y="40273"/>
                </a:lnTo>
                <a:lnTo>
                  <a:pt x="749544" y="24636"/>
                </a:lnTo>
                <a:lnTo>
                  <a:pt x="758226" y="11830"/>
                </a:lnTo>
                <a:lnTo>
                  <a:pt x="771074" y="3177"/>
                </a:lnTo>
                <a:lnTo>
                  <a:pt x="786764" y="0"/>
                </a:lnTo>
                <a:lnTo>
                  <a:pt x="802455" y="3177"/>
                </a:lnTo>
                <a:lnTo>
                  <a:pt x="815303" y="11830"/>
                </a:lnTo>
                <a:lnTo>
                  <a:pt x="823985" y="24636"/>
                </a:lnTo>
                <a:lnTo>
                  <a:pt x="827174" y="40273"/>
                </a:lnTo>
                <a:close/>
              </a:path>
              <a:path w="1200150" h="1027429">
                <a:moveTo>
                  <a:pt x="80818" y="355617"/>
                </a:moveTo>
                <a:lnTo>
                  <a:pt x="77629" y="371255"/>
                </a:lnTo>
                <a:lnTo>
                  <a:pt x="68948" y="384060"/>
                </a:lnTo>
                <a:lnTo>
                  <a:pt x="56099" y="392713"/>
                </a:lnTo>
                <a:lnTo>
                  <a:pt x="40409" y="395891"/>
                </a:lnTo>
                <a:lnTo>
                  <a:pt x="24718" y="392770"/>
                </a:lnTo>
                <a:lnTo>
                  <a:pt x="11870" y="384211"/>
                </a:lnTo>
                <a:lnTo>
                  <a:pt x="3188" y="371425"/>
                </a:lnTo>
                <a:lnTo>
                  <a:pt x="0" y="355617"/>
                </a:lnTo>
                <a:lnTo>
                  <a:pt x="3188" y="339980"/>
                </a:lnTo>
                <a:lnTo>
                  <a:pt x="11870" y="327174"/>
                </a:lnTo>
                <a:lnTo>
                  <a:pt x="24718" y="318521"/>
                </a:lnTo>
                <a:lnTo>
                  <a:pt x="40409" y="315343"/>
                </a:lnTo>
                <a:lnTo>
                  <a:pt x="56099" y="318521"/>
                </a:lnTo>
                <a:lnTo>
                  <a:pt x="68948" y="327174"/>
                </a:lnTo>
                <a:lnTo>
                  <a:pt x="77629" y="339980"/>
                </a:lnTo>
                <a:lnTo>
                  <a:pt x="80818" y="355617"/>
                </a:lnTo>
                <a:close/>
              </a:path>
              <a:path w="1200150" h="1027429">
                <a:moveTo>
                  <a:pt x="80818" y="671364"/>
                </a:moveTo>
                <a:lnTo>
                  <a:pt x="77629" y="687001"/>
                </a:lnTo>
                <a:lnTo>
                  <a:pt x="68948" y="699807"/>
                </a:lnTo>
                <a:lnTo>
                  <a:pt x="56099" y="708460"/>
                </a:lnTo>
                <a:lnTo>
                  <a:pt x="40409" y="711637"/>
                </a:lnTo>
                <a:lnTo>
                  <a:pt x="24718" y="708460"/>
                </a:lnTo>
                <a:lnTo>
                  <a:pt x="11870" y="699807"/>
                </a:lnTo>
                <a:lnTo>
                  <a:pt x="3188" y="687001"/>
                </a:lnTo>
                <a:lnTo>
                  <a:pt x="0" y="671364"/>
                </a:lnTo>
                <a:lnTo>
                  <a:pt x="3188" y="655726"/>
                </a:lnTo>
                <a:lnTo>
                  <a:pt x="11870" y="642920"/>
                </a:lnTo>
                <a:lnTo>
                  <a:pt x="24718" y="634268"/>
                </a:lnTo>
                <a:lnTo>
                  <a:pt x="40409" y="631090"/>
                </a:lnTo>
                <a:lnTo>
                  <a:pt x="56099" y="634268"/>
                </a:lnTo>
                <a:lnTo>
                  <a:pt x="68948" y="642920"/>
                </a:lnTo>
                <a:lnTo>
                  <a:pt x="77629" y="655726"/>
                </a:lnTo>
                <a:lnTo>
                  <a:pt x="80818" y="671364"/>
                </a:lnTo>
                <a:close/>
              </a:path>
              <a:path w="1200150" h="1027429">
                <a:moveTo>
                  <a:pt x="80818" y="986707"/>
                </a:moveTo>
                <a:lnTo>
                  <a:pt x="77629" y="1002345"/>
                </a:lnTo>
                <a:lnTo>
                  <a:pt x="68948" y="1015151"/>
                </a:lnTo>
                <a:lnTo>
                  <a:pt x="56099" y="1023803"/>
                </a:lnTo>
                <a:lnTo>
                  <a:pt x="40409" y="1026981"/>
                </a:lnTo>
                <a:lnTo>
                  <a:pt x="24718" y="1023803"/>
                </a:lnTo>
                <a:lnTo>
                  <a:pt x="11870" y="1015151"/>
                </a:lnTo>
                <a:lnTo>
                  <a:pt x="3188" y="1002345"/>
                </a:lnTo>
                <a:lnTo>
                  <a:pt x="0" y="986707"/>
                </a:lnTo>
                <a:lnTo>
                  <a:pt x="3188" y="971070"/>
                </a:lnTo>
                <a:lnTo>
                  <a:pt x="11870" y="958264"/>
                </a:lnTo>
                <a:lnTo>
                  <a:pt x="24718" y="949611"/>
                </a:lnTo>
                <a:lnTo>
                  <a:pt x="40409" y="946434"/>
                </a:lnTo>
                <a:lnTo>
                  <a:pt x="56099" y="949611"/>
                </a:lnTo>
                <a:lnTo>
                  <a:pt x="68948" y="958264"/>
                </a:lnTo>
                <a:lnTo>
                  <a:pt x="77629" y="971070"/>
                </a:lnTo>
                <a:lnTo>
                  <a:pt x="80818" y="986707"/>
                </a:lnTo>
                <a:close/>
              </a:path>
              <a:path w="1200150" h="1027429">
                <a:moveTo>
                  <a:pt x="80818" y="40273"/>
                </a:moveTo>
                <a:lnTo>
                  <a:pt x="77629" y="55911"/>
                </a:lnTo>
                <a:lnTo>
                  <a:pt x="68948" y="68717"/>
                </a:lnTo>
                <a:lnTo>
                  <a:pt x="56099" y="77369"/>
                </a:lnTo>
                <a:lnTo>
                  <a:pt x="40409" y="80547"/>
                </a:lnTo>
                <a:lnTo>
                  <a:pt x="24718" y="77369"/>
                </a:lnTo>
                <a:lnTo>
                  <a:pt x="11870" y="68717"/>
                </a:lnTo>
                <a:lnTo>
                  <a:pt x="3188" y="55911"/>
                </a:lnTo>
                <a:lnTo>
                  <a:pt x="0" y="40273"/>
                </a:lnTo>
                <a:lnTo>
                  <a:pt x="3188" y="24636"/>
                </a:lnTo>
                <a:lnTo>
                  <a:pt x="11870" y="11830"/>
                </a:lnTo>
                <a:lnTo>
                  <a:pt x="24718" y="3177"/>
                </a:lnTo>
                <a:lnTo>
                  <a:pt x="40409" y="0"/>
                </a:lnTo>
                <a:lnTo>
                  <a:pt x="56099" y="3177"/>
                </a:lnTo>
                <a:lnTo>
                  <a:pt x="68948" y="11830"/>
                </a:lnTo>
                <a:lnTo>
                  <a:pt x="77629" y="24636"/>
                </a:lnTo>
                <a:lnTo>
                  <a:pt x="80818" y="40273"/>
                </a:lnTo>
                <a:close/>
              </a:path>
              <a:path w="1200150" h="1027429">
                <a:moveTo>
                  <a:pt x="1200149" y="355617"/>
                </a:moveTo>
                <a:lnTo>
                  <a:pt x="1196961" y="371255"/>
                </a:lnTo>
                <a:lnTo>
                  <a:pt x="1188279" y="384060"/>
                </a:lnTo>
                <a:lnTo>
                  <a:pt x="1175430" y="392713"/>
                </a:lnTo>
                <a:lnTo>
                  <a:pt x="1159740" y="395891"/>
                </a:lnTo>
                <a:lnTo>
                  <a:pt x="1144050" y="392770"/>
                </a:lnTo>
                <a:lnTo>
                  <a:pt x="1131201" y="384211"/>
                </a:lnTo>
                <a:lnTo>
                  <a:pt x="1122520" y="371425"/>
                </a:lnTo>
                <a:lnTo>
                  <a:pt x="1119331" y="355617"/>
                </a:lnTo>
                <a:lnTo>
                  <a:pt x="1122520" y="339980"/>
                </a:lnTo>
                <a:lnTo>
                  <a:pt x="1131201" y="327174"/>
                </a:lnTo>
                <a:lnTo>
                  <a:pt x="1144050" y="318521"/>
                </a:lnTo>
                <a:lnTo>
                  <a:pt x="1159740" y="315343"/>
                </a:lnTo>
                <a:lnTo>
                  <a:pt x="1175430" y="318521"/>
                </a:lnTo>
                <a:lnTo>
                  <a:pt x="1188279" y="327174"/>
                </a:lnTo>
                <a:lnTo>
                  <a:pt x="1196961" y="339980"/>
                </a:lnTo>
                <a:lnTo>
                  <a:pt x="1200149" y="355617"/>
                </a:lnTo>
                <a:close/>
              </a:path>
              <a:path w="1200150" h="1027429">
                <a:moveTo>
                  <a:pt x="1200149" y="671364"/>
                </a:moveTo>
                <a:lnTo>
                  <a:pt x="1196961" y="687001"/>
                </a:lnTo>
                <a:lnTo>
                  <a:pt x="1188279" y="699807"/>
                </a:lnTo>
                <a:lnTo>
                  <a:pt x="1175430" y="708460"/>
                </a:lnTo>
                <a:lnTo>
                  <a:pt x="1159740" y="711637"/>
                </a:lnTo>
                <a:lnTo>
                  <a:pt x="1144050" y="708460"/>
                </a:lnTo>
                <a:lnTo>
                  <a:pt x="1131201" y="699807"/>
                </a:lnTo>
                <a:lnTo>
                  <a:pt x="1122520" y="687001"/>
                </a:lnTo>
                <a:lnTo>
                  <a:pt x="1119331" y="671364"/>
                </a:lnTo>
                <a:lnTo>
                  <a:pt x="1122520" y="655726"/>
                </a:lnTo>
                <a:lnTo>
                  <a:pt x="1131201" y="642920"/>
                </a:lnTo>
                <a:lnTo>
                  <a:pt x="1144050" y="634268"/>
                </a:lnTo>
                <a:lnTo>
                  <a:pt x="1159740" y="631090"/>
                </a:lnTo>
                <a:lnTo>
                  <a:pt x="1175430" y="634268"/>
                </a:lnTo>
                <a:lnTo>
                  <a:pt x="1188279" y="642920"/>
                </a:lnTo>
                <a:lnTo>
                  <a:pt x="1196961" y="655726"/>
                </a:lnTo>
                <a:lnTo>
                  <a:pt x="1200149" y="671364"/>
                </a:lnTo>
                <a:close/>
              </a:path>
              <a:path w="1200150" h="1027429">
                <a:moveTo>
                  <a:pt x="1200149" y="986707"/>
                </a:moveTo>
                <a:lnTo>
                  <a:pt x="1196961" y="1002345"/>
                </a:lnTo>
                <a:lnTo>
                  <a:pt x="1188279" y="1015151"/>
                </a:lnTo>
                <a:lnTo>
                  <a:pt x="1175430" y="1023803"/>
                </a:lnTo>
                <a:lnTo>
                  <a:pt x="1159740" y="1026981"/>
                </a:lnTo>
                <a:lnTo>
                  <a:pt x="1144050" y="1023803"/>
                </a:lnTo>
                <a:lnTo>
                  <a:pt x="1131201" y="1015151"/>
                </a:lnTo>
                <a:lnTo>
                  <a:pt x="1122520" y="1002345"/>
                </a:lnTo>
                <a:lnTo>
                  <a:pt x="1119331" y="986707"/>
                </a:lnTo>
                <a:lnTo>
                  <a:pt x="1122520" y="971070"/>
                </a:lnTo>
                <a:lnTo>
                  <a:pt x="1131201" y="958264"/>
                </a:lnTo>
                <a:lnTo>
                  <a:pt x="1144050" y="949611"/>
                </a:lnTo>
                <a:lnTo>
                  <a:pt x="1159740" y="946434"/>
                </a:lnTo>
                <a:lnTo>
                  <a:pt x="1175430" y="949611"/>
                </a:lnTo>
                <a:lnTo>
                  <a:pt x="1188279" y="958264"/>
                </a:lnTo>
                <a:lnTo>
                  <a:pt x="1196961" y="971070"/>
                </a:lnTo>
                <a:lnTo>
                  <a:pt x="1200149" y="986707"/>
                </a:lnTo>
                <a:close/>
              </a:path>
              <a:path w="1200150" h="1027429">
                <a:moveTo>
                  <a:pt x="1200149" y="40273"/>
                </a:moveTo>
                <a:lnTo>
                  <a:pt x="1196961" y="55911"/>
                </a:lnTo>
                <a:lnTo>
                  <a:pt x="1188279" y="68717"/>
                </a:lnTo>
                <a:lnTo>
                  <a:pt x="1175430" y="77369"/>
                </a:lnTo>
                <a:lnTo>
                  <a:pt x="1159740" y="80547"/>
                </a:lnTo>
                <a:lnTo>
                  <a:pt x="1144050" y="77369"/>
                </a:lnTo>
                <a:lnTo>
                  <a:pt x="1131201" y="68717"/>
                </a:lnTo>
                <a:lnTo>
                  <a:pt x="1122520" y="55911"/>
                </a:lnTo>
                <a:lnTo>
                  <a:pt x="1119331" y="40273"/>
                </a:lnTo>
                <a:lnTo>
                  <a:pt x="1122520" y="24636"/>
                </a:lnTo>
                <a:lnTo>
                  <a:pt x="1131201" y="11830"/>
                </a:lnTo>
                <a:lnTo>
                  <a:pt x="1144050" y="3177"/>
                </a:lnTo>
                <a:lnTo>
                  <a:pt x="1159740" y="0"/>
                </a:lnTo>
                <a:lnTo>
                  <a:pt x="1175430" y="3177"/>
                </a:lnTo>
                <a:lnTo>
                  <a:pt x="1188279" y="11830"/>
                </a:lnTo>
                <a:lnTo>
                  <a:pt x="1196961" y="24636"/>
                </a:lnTo>
                <a:lnTo>
                  <a:pt x="1200149" y="40273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91852" y="845"/>
            <a:ext cx="1196340" cy="1027430"/>
          </a:xfrm>
          <a:custGeom>
            <a:avLst/>
            <a:gdLst/>
            <a:ahLst/>
            <a:cxnLst/>
            <a:rect l="l" t="t" r="r" b="b"/>
            <a:pathLst>
              <a:path w="1196340" h="1027430">
                <a:moveTo>
                  <a:pt x="453793" y="355617"/>
                </a:moveTo>
                <a:lnTo>
                  <a:pt x="450605" y="371255"/>
                </a:lnTo>
                <a:lnTo>
                  <a:pt x="441923" y="384060"/>
                </a:lnTo>
                <a:lnTo>
                  <a:pt x="429074" y="392713"/>
                </a:lnTo>
                <a:lnTo>
                  <a:pt x="413384" y="395891"/>
                </a:lnTo>
                <a:lnTo>
                  <a:pt x="397694" y="392770"/>
                </a:lnTo>
                <a:lnTo>
                  <a:pt x="384845" y="384211"/>
                </a:lnTo>
                <a:lnTo>
                  <a:pt x="376164" y="371425"/>
                </a:lnTo>
                <a:lnTo>
                  <a:pt x="372975" y="355617"/>
                </a:lnTo>
                <a:lnTo>
                  <a:pt x="376164" y="339980"/>
                </a:lnTo>
                <a:lnTo>
                  <a:pt x="384845" y="327174"/>
                </a:lnTo>
                <a:lnTo>
                  <a:pt x="397694" y="318521"/>
                </a:lnTo>
                <a:lnTo>
                  <a:pt x="413384" y="315343"/>
                </a:lnTo>
                <a:lnTo>
                  <a:pt x="429074" y="318521"/>
                </a:lnTo>
                <a:lnTo>
                  <a:pt x="441923" y="327174"/>
                </a:lnTo>
                <a:lnTo>
                  <a:pt x="450605" y="339980"/>
                </a:lnTo>
                <a:lnTo>
                  <a:pt x="453793" y="355617"/>
                </a:lnTo>
                <a:close/>
              </a:path>
              <a:path w="1196340" h="1027430">
                <a:moveTo>
                  <a:pt x="453793" y="671364"/>
                </a:moveTo>
                <a:lnTo>
                  <a:pt x="450605" y="687001"/>
                </a:lnTo>
                <a:lnTo>
                  <a:pt x="441923" y="699807"/>
                </a:lnTo>
                <a:lnTo>
                  <a:pt x="429074" y="708460"/>
                </a:lnTo>
                <a:lnTo>
                  <a:pt x="413384" y="711637"/>
                </a:lnTo>
                <a:lnTo>
                  <a:pt x="397694" y="708460"/>
                </a:lnTo>
                <a:lnTo>
                  <a:pt x="384845" y="699807"/>
                </a:lnTo>
                <a:lnTo>
                  <a:pt x="376164" y="687001"/>
                </a:lnTo>
                <a:lnTo>
                  <a:pt x="372975" y="671364"/>
                </a:lnTo>
                <a:lnTo>
                  <a:pt x="376164" y="655726"/>
                </a:lnTo>
                <a:lnTo>
                  <a:pt x="384845" y="642920"/>
                </a:lnTo>
                <a:lnTo>
                  <a:pt x="397694" y="634268"/>
                </a:lnTo>
                <a:lnTo>
                  <a:pt x="413384" y="631090"/>
                </a:lnTo>
                <a:lnTo>
                  <a:pt x="429074" y="634268"/>
                </a:lnTo>
                <a:lnTo>
                  <a:pt x="441923" y="642920"/>
                </a:lnTo>
                <a:lnTo>
                  <a:pt x="450605" y="655726"/>
                </a:lnTo>
                <a:lnTo>
                  <a:pt x="453793" y="671364"/>
                </a:lnTo>
                <a:close/>
              </a:path>
              <a:path w="1196340" h="1027430">
                <a:moveTo>
                  <a:pt x="453793" y="986707"/>
                </a:moveTo>
                <a:lnTo>
                  <a:pt x="450605" y="1002345"/>
                </a:lnTo>
                <a:lnTo>
                  <a:pt x="441923" y="1015151"/>
                </a:lnTo>
                <a:lnTo>
                  <a:pt x="429074" y="1023803"/>
                </a:lnTo>
                <a:lnTo>
                  <a:pt x="413384" y="1026981"/>
                </a:lnTo>
                <a:lnTo>
                  <a:pt x="397694" y="1023803"/>
                </a:lnTo>
                <a:lnTo>
                  <a:pt x="384845" y="1015151"/>
                </a:lnTo>
                <a:lnTo>
                  <a:pt x="376164" y="1002345"/>
                </a:lnTo>
                <a:lnTo>
                  <a:pt x="372975" y="986707"/>
                </a:lnTo>
                <a:lnTo>
                  <a:pt x="376164" y="971070"/>
                </a:lnTo>
                <a:lnTo>
                  <a:pt x="384845" y="958264"/>
                </a:lnTo>
                <a:lnTo>
                  <a:pt x="397694" y="949611"/>
                </a:lnTo>
                <a:lnTo>
                  <a:pt x="413384" y="946434"/>
                </a:lnTo>
                <a:lnTo>
                  <a:pt x="429074" y="949611"/>
                </a:lnTo>
                <a:lnTo>
                  <a:pt x="441923" y="958264"/>
                </a:lnTo>
                <a:lnTo>
                  <a:pt x="450605" y="971070"/>
                </a:lnTo>
                <a:lnTo>
                  <a:pt x="453793" y="986707"/>
                </a:lnTo>
                <a:close/>
              </a:path>
              <a:path w="1196340" h="1027430">
                <a:moveTo>
                  <a:pt x="453793" y="40273"/>
                </a:moveTo>
                <a:lnTo>
                  <a:pt x="450605" y="55911"/>
                </a:lnTo>
                <a:lnTo>
                  <a:pt x="441923" y="68717"/>
                </a:lnTo>
                <a:lnTo>
                  <a:pt x="429074" y="77369"/>
                </a:lnTo>
                <a:lnTo>
                  <a:pt x="413384" y="80547"/>
                </a:lnTo>
                <a:lnTo>
                  <a:pt x="397694" y="77369"/>
                </a:lnTo>
                <a:lnTo>
                  <a:pt x="384845" y="68717"/>
                </a:lnTo>
                <a:lnTo>
                  <a:pt x="376164" y="55911"/>
                </a:lnTo>
                <a:lnTo>
                  <a:pt x="372975" y="40273"/>
                </a:lnTo>
                <a:lnTo>
                  <a:pt x="376164" y="24636"/>
                </a:lnTo>
                <a:lnTo>
                  <a:pt x="384845" y="11830"/>
                </a:lnTo>
                <a:lnTo>
                  <a:pt x="397694" y="3177"/>
                </a:lnTo>
                <a:lnTo>
                  <a:pt x="413384" y="0"/>
                </a:lnTo>
                <a:lnTo>
                  <a:pt x="429074" y="3177"/>
                </a:lnTo>
                <a:lnTo>
                  <a:pt x="441923" y="11830"/>
                </a:lnTo>
                <a:lnTo>
                  <a:pt x="450605" y="24636"/>
                </a:lnTo>
                <a:lnTo>
                  <a:pt x="453793" y="40273"/>
                </a:lnTo>
                <a:close/>
              </a:path>
              <a:path w="1196340" h="1027430">
                <a:moveTo>
                  <a:pt x="827173" y="355617"/>
                </a:moveTo>
                <a:lnTo>
                  <a:pt x="823985" y="371255"/>
                </a:lnTo>
                <a:lnTo>
                  <a:pt x="815303" y="384060"/>
                </a:lnTo>
                <a:lnTo>
                  <a:pt x="802454" y="392713"/>
                </a:lnTo>
                <a:lnTo>
                  <a:pt x="786764" y="395891"/>
                </a:lnTo>
                <a:lnTo>
                  <a:pt x="771074" y="392770"/>
                </a:lnTo>
                <a:lnTo>
                  <a:pt x="758225" y="384211"/>
                </a:lnTo>
                <a:lnTo>
                  <a:pt x="749544" y="371425"/>
                </a:lnTo>
                <a:lnTo>
                  <a:pt x="746355" y="355617"/>
                </a:lnTo>
                <a:lnTo>
                  <a:pt x="749544" y="339980"/>
                </a:lnTo>
                <a:lnTo>
                  <a:pt x="758225" y="327174"/>
                </a:lnTo>
                <a:lnTo>
                  <a:pt x="771074" y="318521"/>
                </a:lnTo>
                <a:lnTo>
                  <a:pt x="786764" y="315343"/>
                </a:lnTo>
                <a:lnTo>
                  <a:pt x="802454" y="318521"/>
                </a:lnTo>
                <a:lnTo>
                  <a:pt x="815303" y="327174"/>
                </a:lnTo>
                <a:lnTo>
                  <a:pt x="823985" y="339980"/>
                </a:lnTo>
                <a:lnTo>
                  <a:pt x="827173" y="355617"/>
                </a:lnTo>
                <a:close/>
              </a:path>
              <a:path w="1196340" h="1027430">
                <a:moveTo>
                  <a:pt x="827173" y="671364"/>
                </a:moveTo>
                <a:lnTo>
                  <a:pt x="823985" y="687001"/>
                </a:lnTo>
                <a:lnTo>
                  <a:pt x="815303" y="699807"/>
                </a:lnTo>
                <a:lnTo>
                  <a:pt x="802454" y="708460"/>
                </a:lnTo>
                <a:lnTo>
                  <a:pt x="786764" y="711637"/>
                </a:lnTo>
                <a:lnTo>
                  <a:pt x="771074" y="708460"/>
                </a:lnTo>
                <a:lnTo>
                  <a:pt x="758225" y="699807"/>
                </a:lnTo>
                <a:lnTo>
                  <a:pt x="749544" y="687001"/>
                </a:lnTo>
                <a:lnTo>
                  <a:pt x="746355" y="671364"/>
                </a:lnTo>
                <a:lnTo>
                  <a:pt x="749544" y="655726"/>
                </a:lnTo>
                <a:lnTo>
                  <a:pt x="758225" y="642920"/>
                </a:lnTo>
                <a:lnTo>
                  <a:pt x="771074" y="634268"/>
                </a:lnTo>
                <a:lnTo>
                  <a:pt x="786764" y="631090"/>
                </a:lnTo>
                <a:lnTo>
                  <a:pt x="802454" y="634268"/>
                </a:lnTo>
                <a:lnTo>
                  <a:pt x="815303" y="642920"/>
                </a:lnTo>
                <a:lnTo>
                  <a:pt x="823985" y="655726"/>
                </a:lnTo>
                <a:lnTo>
                  <a:pt x="827173" y="671364"/>
                </a:lnTo>
                <a:close/>
              </a:path>
              <a:path w="1196340" h="1027430">
                <a:moveTo>
                  <a:pt x="827173" y="986707"/>
                </a:moveTo>
                <a:lnTo>
                  <a:pt x="823985" y="1002345"/>
                </a:lnTo>
                <a:lnTo>
                  <a:pt x="815303" y="1015151"/>
                </a:lnTo>
                <a:lnTo>
                  <a:pt x="802454" y="1023803"/>
                </a:lnTo>
                <a:lnTo>
                  <a:pt x="786764" y="1026981"/>
                </a:lnTo>
                <a:lnTo>
                  <a:pt x="771074" y="1023803"/>
                </a:lnTo>
                <a:lnTo>
                  <a:pt x="758225" y="1015151"/>
                </a:lnTo>
                <a:lnTo>
                  <a:pt x="749544" y="1002345"/>
                </a:lnTo>
                <a:lnTo>
                  <a:pt x="746355" y="986707"/>
                </a:lnTo>
                <a:lnTo>
                  <a:pt x="749544" y="971070"/>
                </a:lnTo>
                <a:lnTo>
                  <a:pt x="758225" y="958264"/>
                </a:lnTo>
                <a:lnTo>
                  <a:pt x="771074" y="949611"/>
                </a:lnTo>
                <a:lnTo>
                  <a:pt x="786764" y="946434"/>
                </a:lnTo>
                <a:lnTo>
                  <a:pt x="802454" y="949611"/>
                </a:lnTo>
                <a:lnTo>
                  <a:pt x="815303" y="958264"/>
                </a:lnTo>
                <a:lnTo>
                  <a:pt x="823985" y="971070"/>
                </a:lnTo>
                <a:lnTo>
                  <a:pt x="827173" y="986707"/>
                </a:lnTo>
                <a:close/>
              </a:path>
              <a:path w="1196340" h="1027430">
                <a:moveTo>
                  <a:pt x="827173" y="40273"/>
                </a:moveTo>
                <a:lnTo>
                  <a:pt x="823985" y="55911"/>
                </a:lnTo>
                <a:lnTo>
                  <a:pt x="815303" y="68717"/>
                </a:lnTo>
                <a:lnTo>
                  <a:pt x="802454" y="77369"/>
                </a:lnTo>
                <a:lnTo>
                  <a:pt x="786764" y="80547"/>
                </a:lnTo>
                <a:lnTo>
                  <a:pt x="771074" y="77369"/>
                </a:lnTo>
                <a:lnTo>
                  <a:pt x="758225" y="68717"/>
                </a:lnTo>
                <a:lnTo>
                  <a:pt x="749544" y="55911"/>
                </a:lnTo>
                <a:lnTo>
                  <a:pt x="746355" y="40273"/>
                </a:lnTo>
                <a:lnTo>
                  <a:pt x="749544" y="24636"/>
                </a:lnTo>
                <a:lnTo>
                  <a:pt x="758225" y="11830"/>
                </a:lnTo>
                <a:lnTo>
                  <a:pt x="771074" y="3177"/>
                </a:lnTo>
                <a:lnTo>
                  <a:pt x="786764" y="0"/>
                </a:lnTo>
                <a:lnTo>
                  <a:pt x="802454" y="3177"/>
                </a:lnTo>
                <a:lnTo>
                  <a:pt x="815303" y="11830"/>
                </a:lnTo>
                <a:lnTo>
                  <a:pt x="823985" y="24636"/>
                </a:lnTo>
                <a:lnTo>
                  <a:pt x="827173" y="40273"/>
                </a:lnTo>
                <a:close/>
              </a:path>
              <a:path w="1196340" h="1027430">
                <a:moveTo>
                  <a:pt x="80817" y="355617"/>
                </a:moveTo>
                <a:lnTo>
                  <a:pt x="77629" y="371255"/>
                </a:lnTo>
                <a:lnTo>
                  <a:pt x="68947" y="384060"/>
                </a:lnTo>
                <a:lnTo>
                  <a:pt x="56098" y="392713"/>
                </a:lnTo>
                <a:lnTo>
                  <a:pt x="40408" y="395891"/>
                </a:lnTo>
                <a:lnTo>
                  <a:pt x="24718" y="392770"/>
                </a:lnTo>
                <a:lnTo>
                  <a:pt x="11869" y="384211"/>
                </a:lnTo>
                <a:lnTo>
                  <a:pt x="3188" y="371425"/>
                </a:lnTo>
                <a:lnTo>
                  <a:pt x="0" y="355619"/>
                </a:lnTo>
                <a:lnTo>
                  <a:pt x="3188" y="339980"/>
                </a:lnTo>
                <a:lnTo>
                  <a:pt x="11869" y="327174"/>
                </a:lnTo>
                <a:lnTo>
                  <a:pt x="24718" y="318521"/>
                </a:lnTo>
                <a:lnTo>
                  <a:pt x="40408" y="315343"/>
                </a:lnTo>
                <a:lnTo>
                  <a:pt x="56098" y="318521"/>
                </a:lnTo>
                <a:lnTo>
                  <a:pt x="68947" y="327174"/>
                </a:lnTo>
                <a:lnTo>
                  <a:pt x="77629" y="339980"/>
                </a:lnTo>
                <a:lnTo>
                  <a:pt x="80817" y="355617"/>
                </a:lnTo>
                <a:close/>
              </a:path>
              <a:path w="1196340" h="1027430">
                <a:moveTo>
                  <a:pt x="80817" y="671364"/>
                </a:moveTo>
                <a:lnTo>
                  <a:pt x="77629" y="687001"/>
                </a:lnTo>
                <a:lnTo>
                  <a:pt x="68947" y="699807"/>
                </a:lnTo>
                <a:lnTo>
                  <a:pt x="56098" y="708460"/>
                </a:lnTo>
                <a:lnTo>
                  <a:pt x="40408" y="711637"/>
                </a:lnTo>
                <a:lnTo>
                  <a:pt x="24718" y="708460"/>
                </a:lnTo>
                <a:lnTo>
                  <a:pt x="11869" y="699807"/>
                </a:lnTo>
                <a:lnTo>
                  <a:pt x="3188" y="687001"/>
                </a:lnTo>
                <a:lnTo>
                  <a:pt x="0" y="671365"/>
                </a:lnTo>
                <a:lnTo>
                  <a:pt x="3188" y="655726"/>
                </a:lnTo>
                <a:lnTo>
                  <a:pt x="11869" y="642920"/>
                </a:lnTo>
                <a:lnTo>
                  <a:pt x="24718" y="634268"/>
                </a:lnTo>
                <a:lnTo>
                  <a:pt x="40408" y="631090"/>
                </a:lnTo>
                <a:lnTo>
                  <a:pt x="56098" y="634268"/>
                </a:lnTo>
                <a:lnTo>
                  <a:pt x="68947" y="642920"/>
                </a:lnTo>
                <a:lnTo>
                  <a:pt x="77629" y="655726"/>
                </a:lnTo>
                <a:lnTo>
                  <a:pt x="80817" y="671364"/>
                </a:lnTo>
                <a:close/>
              </a:path>
              <a:path w="1196340" h="1027430">
                <a:moveTo>
                  <a:pt x="80817" y="986707"/>
                </a:moveTo>
                <a:lnTo>
                  <a:pt x="77629" y="1002345"/>
                </a:lnTo>
                <a:lnTo>
                  <a:pt x="68947" y="1015151"/>
                </a:lnTo>
                <a:lnTo>
                  <a:pt x="56098" y="1023803"/>
                </a:lnTo>
                <a:lnTo>
                  <a:pt x="40408" y="1026981"/>
                </a:lnTo>
                <a:lnTo>
                  <a:pt x="24718" y="1023803"/>
                </a:lnTo>
                <a:lnTo>
                  <a:pt x="11869" y="1015151"/>
                </a:lnTo>
                <a:lnTo>
                  <a:pt x="3188" y="1002345"/>
                </a:lnTo>
                <a:lnTo>
                  <a:pt x="0" y="986709"/>
                </a:lnTo>
                <a:lnTo>
                  <a:pt x="3188" y="971070"/>
                </a:lnTo>
                <a:lnTo>
                  <a:pt x="11869" y="958264"/>
                </a:lnTo>
                <a:lnTo>
                  <a:pt x="24718" y="949611"/>
                </a:lnTo>
                <a:lnTo>
                  <a:pt x="40408" y="946434"/>
                </a:lnTo>
                <a:lnTo>
                  <a:pt x="56098" y="949611"/>
                </a:lnTo>
                <a:lnTo>
                  <a:pt x="68947" y="958264"/>
                </a:lnTo>
                <a:lnTo>
                  <a:pt x="77629" y="971070"/>
                </a:lnTo>
                <a:lnTo>
                  <a:pt x="80817" y="986707"/>
                </a:lnTo>
                <a:close/>
              </a:path>
              <a:path w="1196340" h="1027430">
                <a:moveTo>
                  <a:pt x="80817" y="40273"/>
                </a:moveTo>
                <a:lnTo>
                  <a:pt x="77629" y="55911"/>
                </a:lnTo>
                <a:lnTo>
                  <a:pt x="68947" y="68717"/>
                </a:lnTo>
                <a:lnTo>
                  <a:pt x="56098" y="77369"/>
                </a:lnTo>
                <a:lnTo>
                  <a:pt x="40408" y="80547"/>
                </a:lnTo>
                <a:lnTo>
                  <a:pt x="24718" y="77369"/>
                </a:lnTo>
                <a:lnTo>
                  <a:pt x="11869" y="68717"/>
                </a:lnTo>
                <a:lnTo>
                  <a:pt x="3188" y="55911"/>
                </a:lnTo>
                <a:lnTo>
                  <a:pt x="0" y="40275"/>
                </a:lnTo>
                <a:lnTo>
                  <a:pt x="3188" y="24636"/>
                </a:lnTo>
                <a:lnTo>
                  <a:pt x="11869" y="11830"/>
                </a:lnTo>
                <a:lnTo>
                  <a:pt x="24718" y="3177"/>
                </a:lnTo>
                <a:lnTo>
                  <a:pt x="40408" y="0"/>
                </a:lnTo>
                <a:lnTo>
                  <a:pt x="56098" y="3177"/>
                </a:lnTo>
                <a:lnTo>
                  <a:pt x="68947" y="11830"/>
                </a:lnTo>
                <a:lnTo>
                  <a:pt x="77629" y="24636"/>
                </a:lnTo>
                <a:lnTo>
                  <a:pt x="80817" y="40273"/>
                </a:lnTo>
                <a:close/>
              </a:path>
              <a:path w="1196340" h="1027430">
                <a:moveTo>
                  <a:pt x="1196146" y="338778"/>
                </a:moveTo>
                <a:lnTo>
                  <a:pt x="1196146" y="372456"/>
                </a:lnTo>
                <a:lnTo>
                  <a:pt x="1188279" y="384060"/>
                </a:lnTo>
                <a:lnTo>
                  <a:pt x="1175430" y="392713"/>
                </a:lnTo>
                <a:lnTo>
                  <a:pt x="1159740" y="395891"/>
                </a:lnTo>
                <a:lnTo>
                  <a:pt x="1144050" y="392770"/>
                </a:lnTo>
                <a:lnTo>
                  <a:pt x="1131201" y="384211"/>
                </a:lnTo>
                <a:lnTo>
                  <a:pt x="1122519" y="371425"/>
                </a:lnTo>
                <a:lnTo>
                  <a:pt x="1119331" y="355617"/>
                </a:lnTo>
                <a:lnTo>
                  <a:pt x="1122519" y="339980"/>
                </a:lnTo>
                <a:lnTo>
                  <a:pt x="1131201" y="327174"/>
                </a:lnTo>
                <a:lnTo>
                  <a:pt x="1144050" y="318521"/>
                </a:lnTo>
                <a:lnTo>
                  <a:pt x="1159740" y="315343"/>
                </a:lnTo>
                <a:lnTo>
                  <a:pt x="1175430" y="318521"/>
                </a:lnTo>
                <a:lnTo>
                  <a:pt x="1188279" y="327174"/>
                </a:lnTo>
                <a:lnTo>
                  <a:pt x="1196146" y="338778"/>
                </a:lnTo>
                <a:close/>
              </a:path>
              <a:path w="1196340" h="1027430">
                <a:moveTo>
                  <a:pt x="1196146" y="654524"/>
                </a:moveTo>
                <a:lnTo>
                  <a:pt x="1196146" y="688203"/>
                </a:lnTo>
                <a:lnTo>
                  <a:pt x="1188279" y="699807"/>
                </a:lnTo>
                <a:lnTo>
                  <a:pt x="1175430" y="708460"/>
                </a:lnTo>
                <a:lnTo>
                  <a:pt x="1159740" y="711637"/>
                </a:lnTo>
                <a:lnTo>
                  <a:pt x="1144050" y="708460"/>
                </a:lnTo>
                <a:lnTo>
                  <a:pt x="1131201" y="699807"/>
                </a:lnTo>
                <a:lnTo>
                  <a:pt x="1122519" y="687001"/>
                </a:lnTo>
                <a:lnTo>
                  <a:pt x="1119331" y="671364"/>
                </a:lnTo>
                <a:lnTo>
                  <a:pt x="1122519" y="655726"/>
                </a:lnTo>
                <a:lnTo>
                  <a:pt x="1131201" y="642920"/>
                </a:lnTo>
                <a:lnTo>
                  <a:pt x="1144050" y="634268"/>
                </a:lnTo>
                <a:lnTo>
                  <a:pt x="1159740" y="631090"/>
                </a:lnTo>
                <a:lnTo>
                  <a:pt x="1175430" y="634268"/>
                </a:lnTo>
                <a:lnTo>
                  <a:pt x="1188279" y="642920"/>
                </a:lnTo>
                <a:lnTo>
                  <a:pt x="1196146" y="654524"/>
                </a:lnTo>
                <a:close/>
              </a:path>
              <a:path w="1196340" h="1027430">
                <a:moveTo>
                  <a:pt x="1196146" y="969868"/>
                </a:moveTo>
                <a:lnTo>
                  <a:pt x="1196146" y="1003547"/>
                </a:lnTo>
                <a:lnTo>
                  <a:pt x="1188279" y="1015151"/>
                </a:lnTo>
                <a:lnTo>
                  <a:pt x="1175430" y="1023803"/>
                </a:lnTo>
                <a:lnTo>
                  <a:pt x="1159740" y="1026981"/>
                </a:lnTo>
                <a:lnTo>
                  <a:pt x="1144050" y="1023803"/>
                </a:lnTo>
                <a:lnTo>
                  <a:pt x="1131201" y="1015151"/>
                </a:lnTo>
                <a:lnTo>
                  <a:pt x="1122519" y="1002345"/>
                </a:lnTo>
                <a:lnTo>
                  <a:pt x="1119331" y="986707"/>
                </a:lnTo>
                <a:lnTo>
                  <a:pt x="1122519" y="971070"/>
                </a:lnTo>
                <a:lnTo>
                  <a:pt x="1131201" y="958264"/>
                </a:lnTo>
                <a:lnTo>
                  <a:pt x="1144050" y="949611"/>
                </a:lnTo>
                <a:lnTo>
                  <a:pt x="1159740" y="946434"/>
                </a:lnTo>
                <a:lnTo>
                  <a:pt x="1175430" y="949611"/>
                </a:lnTo>
                <a:lnTo>
                  <a:pt x="1188279" y="958264"/>
                </a:lnTo>
                <a:lnTo>
                  <a:pt x="1196146" y="969868"/>
                </a:lnTo>
                <a:close/>
              </a:path>
              <a:path w="1196340" h="1027430">
                <a:moveTo>
                  <a:pt x="1196146" y="23434"/>
                </a:moveTo>
                <a:lnTo>
                  <a:pt x="1196146" y="57113"/>
                </a:lnTo>
                <a:lnTo>
                  <a:pt x="1188279" y="68717"/>
                </a:lnTo>
                <a:lnTo>
                  <a:pt x="1175430" y="77369"/>
                </a:lnTo>
                <a:lnTo>
                  <a:pt x="1159740" y="80547"/>
                </a:lnTo>
                <a:lnTo>
                  <a:pt x="1144050" y="77369"/>
                </a:lnTo>
                <a:lnTo>
                  <a:pt x="1131201" y="68717"/>
                </a:lnTo>
                <a:lnTo>
                  <a:pt x="1122519" y="55911"/>
                </a:lnTo>
                <a:lnTo>
                  <a:pt x="1119331" y="40273"/>
                </a:lnTo>
                <a:lnTo>
                  <a:pt x="1122519" y="24636"/>
                </a:lnTo>
                <a:lnTo>
                  <a:pt x="1131201" y="11830"/>
                </a:lnTo>
                <a:lnTo>
                  <a:pt x="1144050" y="3177"/>
                </a:lnTo>
                <a:lnTo>
                  <a:pt x="1159740" y="0"/>
                </a:lnTo>
                <a:lnTo>
                  <a:pt x="1175430" y="3177"/>
                </a:lnTo>
                <a:lnTo>
                  <a:pt x="1188279" y="11830"/>
                </a:lnTo>
                <a:lnTo>
                  <a:pt x="1196146" y="23434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9715" y="2171721"/>
            <a:ext cx="15430499" cy="59435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35647" y="1695534"/>
            <a:ext cx="3275329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425" dirty="0">
                <a:latin typeface="Verdana"/>
                <a:cs typeface="Verdana"/>
              </a:rPr>
              <a:t>DESIGNS:</a:t>
            </a:r>
            <a:endParaRPr sz="5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E796-A918-51A9-58CF-A6CA33B1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19100"/>
            <a:ext cx="7722595" cy="923330"/>
          </a:xfrm>
        </p:spPr>
        <p:txBody>
          <a:bodyPr/>
          <a:lstStyle/>
          <a:p>
            <a:r>
              <a:rPr lang="en-US" sz="6000" dirty="0"/>
              <a:t>Working:</a:t>
            </a:r>
            <a:endParaRPr lang="en-IN" sz="6000" dirty="0"/>
          </a:p>
        </p:txBody>
      </p:sp>
      <p:pic>
        <p:nvPicPr>
          <p:cNvPr id="4" name="Picture 3" descr="Diagram">
            <a:extLst>
              <a:ext uri="{FF2B5EF4-FFF2-40B4-BE49-F238E27FC236}">
                <a16:creationId xmlns:a16="http://schemas.microsoft.com/office/drawing/2014/main" id="{3B75FA88-F13B-85C6-7A4B-9D0CE0236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651" y="880467"/>
            <a:ext cx="9478698" cy="852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61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CF7"/>
          </a:solidFill>
        </p:spPr>
        <p:txBody>
          <a:bodyPr wrap="square" lIns="0" tIns="0" rIns="0" bIns="0" rtlCol="0"/>
          <a:lstStyle/>
          <a:p>
            <a:pPr algn="just"/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371327"/>
            <a:ext cx="795782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105" dirty="0">
                <a:solidFill>
                  <a:srgbClr val="002364"/>
                </a:solidFill>
                <a:latin typeface="Verdana"/>
                <a:cs typeface="Verdana"/>
              </a:rPr>
              <a:t>T</a:t>
            </a:r>
            <a:r>
              <a:rPr sz="5600" spc="-65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5600" spc="175" dirty="0">
                <a:solidFill>
                  <a:srgbClr val="002364"/>
                </a:solidFill>
                <a:latin typeface="Verdana"/>
                <a:cs typeface="Verdana"/>
              </a:rPr>
              <a:t>A</a:t>
            </a:r>
            <a:r>
              <a:rPr sz="5600" spc="285" dirty="0">
                <a:solidFill>
                  <a:srgbClr val="002364"/>
                </a:solidFill>
                <a:latin typeface="Verdana"/>
                <a:cs typeface="Verdana"/>
              </a:rPr>
              <a:t>M</a:t>
            </a:r>
            <a:r>
              <a:rPr sz="5600" spc="-180" dirty="0">
                <a:solidFill>
                  <a:srgbClr val="002364"/>
                </a:solidFill>
                <a:latin typeface="Verdana"/>
                <a:cs typeface="Verdana"/>
              </a:rPr>
              <a:t>'</a:t>
            </a:r>
            <a:r>
              <a:rPr sz="5600" spc="-295" dirty="0">
                <a:solidFill>
                  <a:srgbClr val="002364"/>
                </a:solidFill>
                <a:latin typeface="Verdana"/>
                <a:cs typeface="Verdana"/>
              </a:rPr>
              <a:t>S</a:t>
            </a:r>
            <a:r>
              <a:rPr sz="5600" spc="-755" dirty="0">
                <a:solidFill>
                  <a:srgbClr val="002364"/>
                </a:solidFill>
                <a:latin typeface="Verdana"/>
                <a:cs typeface="Verdana"/>
              </a:rPr>
              <a:t> </a:t>
            </a:r>
            <a:r>
              <a:rPr sz="5600" spc="15" dirty="0">
                <a:solidFill>
                  <a:srgbClr val="002364"/>
                </a:solidFill>
                <a:latin typeface="Verdana"/>
                <a:cs typeface="Verdana"/>
              </a:rPr>
              <a:t>C</a:t>
            </a:r>
            <a:r>
              <a:rPr sz="5600" spc="-150" dirty="0">
                <a:solidFill>
                  <a:srgbClr val="002364"/>
                </a:solidFill>
                <a:latin typeface="Verdana"/>
                <a:cs typeface="Verdana"/>
              </a:rPr>
              <a:t>O</a:t>
            </a:r>
            <a:r>
              <a:rPr sz="5600" spc="285" dirty="0">
                <a:solidFill>
                  <a:srgbClr val="002364"/>
                </a:solidFill>
                <a:latin typeface="Verdana"/>
                <a:cs typeface="Verdana"/>
              </a:rPr>
              <a:t>M</a:t>
            </a:r>
            <a:r>
              <a:rPr sz="5600" spc="440" dirty="0">
                <a:solidFill>
                  <a:srgbClr val="002364"/>
                </a:solidFill>
                <a:latin typeface="Verdana"/>
                <a:cs typeface="Verdana"/>
              </a:rPr>
              <a:t>P</a:t>
            </a:r>
            <a:r>
              <a:rPr sz="5600" spc="-65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5600" spc="105" dirty="0">
                <a:solidFill>
                  <a:srgbClr val="002364"/>
                </a:solidFill>
                <a:latin typeface="Verdana"/>
                <a:cs typeface="Verdana"/>
              </a:rPr>
              <a:t>T</a:t>
            </a:r>
            <a:r>
              <a:rPr sz="5600" spc="-65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5600" spc="35" dirty="0">
                <a:solidFill>
                  <a:srgbClr val="002364"/>
                </a:solidFill>
                <a:latin typeface="Verdana"/>
                <a:cs typeface="Verdana"/>
              </a:rPr>
              <a:t>N</a:t>
            </a:r>
            <a:r>
              <a:rPr sz="5600" spc="15" dirty="0">
                <a:solidFill>
                  <a:srgbClr val="002364"/>
                </a:solidFill>
                <a:latin typeface="Verdana"/>
                <a:cs typeface="Verdana"/>
              </a:rPr>
              <a:t>C</a:t>
            </a:r>
            <a:r>
              <a:rPr sz="5600" spc="-65" dirty="0">
                <a:solidFill>
                  <a:srgbClr val="002364"/>
                </a:solidFill>
                <a:latin typeface="Verdana"/>
                <a:cs typeface="Verdana"/>
              </a:rPr>
              <a:t>E</a:t>
            </a:r>
            <a:r>
              <a:rPr sz="5600" spc="-1435" dirty="0">
                <a:solidFill>
                  <a:srgbClr val="002364"/>
                </a:solidFill>
                <a:latin typeface="Verdana"/>
                <a:cs typeface="Verdana"/>
              </a:rPr>
              <a:t>:</a:t>
            </a:r>
            <a:endParaRPr sz="5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43430" y="2754922"/>
            <a:ext cx="13870940" cy="4713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7200" algn="just">
              <a:lnSpc>
                <a:spcPct val="150000"/>
              </a:lnSpc>
              <a:spcBef>
                <a:spcPts val="1155"/>
              </a:spcBef>
              <a:buSzPct val="97014"/>
              <a:buFont typeface="Arial" panose="020B0604020202020204" pitchFamily="34" charset="0"/>
              <a:buChar char="•"/>
              <a:tabLst>
                <a:tab pos="167640" algn="l"/>
              </a:tabLst>
            </a:pPr>
            <a:r>
              <a:rPr sz="3350" spc="-12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encourage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3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2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other’s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2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efforts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3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1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contributions.</a:t>
            </a:r>
            <a:endParaRPr lang="en-IN" sz="3350" spc="-15" dirty="0">
              <a:solidFill>
                <a:srgbClr val="0023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265" indent="-457200" algn="just">
              <a:lnSpc>
                <a:spcPct val="150000"/>
              </a:lnSpc>
              <a:spcBef>
                <a:spcPts val="1155"/>
              </a:spcBef>
              <a:buSzPct val="97014"/>
              <a:buFont typeface="Arial" panose="020B0604020202020204" pitchFamily="34" charset="0"/>
              <a:buChar char="•"/>
              <a:tabLst>
                <a:tab pos="167640" algn="l"/>
              </a:tabLst>
            </a:pPr>
            <a:r>
              <a:rPr lang="en-US" sz="3350" spc="-4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Everyone</a:t>
            </a:r>
            <a:r>
              <a:rPr lang="en-US"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50" spc="-3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3350" spc="-3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50" spc="-1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50" spc="-8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en-US" sz="3350" spc="-3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50" spc="-1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actively</a:t>
            </a:r>
            <a:r>
              <a:rPr lang="en-US" sz="3350" spc="-3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50" spc="-1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participates</a:t>
            </a:r>
            <a:r>
              <a:rPr lang="en-US"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50" spc="-3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3350" spc="-3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50" spc="-1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50" spc="-9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en-US" sz="3350" spc="-3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3350" spc="-3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50" spc="-11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taking</a:t>
            </a:r>
            <a:r>
              <a:rPr lang="en-US"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50" spc="1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3350" spc="-116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50" spc="7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350" spc="-2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350" spc="11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</a:t>
            </a:r>
            <a:r>
              <a:rPr lang="en-US" sz="3350" spc="-6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350" spc="-3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350" spc="-6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350" spc="-3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350" spc="6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50" spc="-3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350" spc="4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3350" spc="6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3350" spc="-6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50" spc="-14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350" spc="-3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350" spc="8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50" spc="-3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350" spc="-6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350" spc="-7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350" spc="7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350" spc="4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3350" spc="-3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350" spc="-7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350" spc="-2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350" spc="7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350" spc="-2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350" spc="6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3350" spc="-2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350" spc="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350" spc="-2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350" spc="-6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350" spc="-7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350" spc="-33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3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447675" indent="-457200" algn="just">
              <a:lnSpc>
                <a:spcPct val="150000"/>
              </a:lnSpc>
              <a:buSzPct val="97014"/>
              <a:buFont typeface="Arial" panose="020B0604020202020204" pitchFamily="34" charset="0"/>
              <a:buChar char="•"/>
              <a:tabLst>
                <a:tab pos="167640" algn="l"/>
              </a:tabLst>
            </a:pPr>
            <a:r>
              <a:rPr sz="3350" spc="-12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8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2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sz="3350" spc="-3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3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4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solving</a:t>
            </a:r>
            <a:r>
              <a:rPr sz="3350" spc="-3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3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constantly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1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</a:t>
            </a:r>
            <a:r>
              <a:rPr sz="3350" spc="-3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3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sz="3350" spc="-116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6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other.</a:t>
            </a:r>
            <a:endParaRPr sz="3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1997075" indent="-457200" algn="just">
              <a:lnSpc>
                <a:spcPct val="150000"/>
              </a:lnSpc>
              <a:buSzPct val="97014"/>
              <a:buFont typeface="Arial" panose="020B0604020202020204" pitchFamily="34" charset="0"/>
              <a:buChar char="•"/>
              <a:tabLst>
                <a:tab pos="167640" algn="l"/>
              </a:tabLst>
            </a:pPr>
            <a:r>
              <a:rPr sz="3350" spc="-12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7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1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1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ability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3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1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1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4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</a:t>
            </a:r>
            <a:r>
              <a:rPr sz="3350" spc="-116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4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3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1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r>
              <a:rPr sz="3350" spc="-3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8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2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individuals</a:t>
            </a:r>
            <a:r>
              <a:rPr sz="3350" spc="-3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3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3350" spc="-35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15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350" spc="-35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50" spc="-130" dirty="0">
                <a:solidFill>
                  <a:srgbClr val="002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team.</a:t>
            </a:r>
            <a:endParaRPr sz="3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00469" y="8038979"/>
            <a:ext cx="1457325" cy="1218565"/>
            <a:chOff x="1200469" y="8038979"/>
            <a:chExt cx="1457325" cy="1218565"/>
          </a:xfrm>
        </p:grpSpPr>
        <p:sp>
          <p:nvSpPr>
            <p:cNvPr id="6" name="object 6"/>
            <p:cNvSpPr/>
            <p:nvPr/>
          </p:nvSpPr>
          <p:spPr>
            <a:xfrm>
              <a:off x="2055883" y="8042658"/>
              <a:ext cx="600075" cy="600075"/>
            </a:xfrm>
            <a:custGeom>
              <a:avLst/>
              <a:gdLst/>
              <a:ahLst/>
              <a:cxnLst/>
              <a:rect l="l" t="t" r="r" b="b"/>
              <a:pathLst>
                <a:path w="600075" h="600075">
                  <a:moveTo>
                    <a:pt x="600074" y="600074"/>
                  </a:moveTo>
                  <a:lnTo>
                    <a:pt x="0" y="600074"/>
                  </a:lnTo>
                  <a:lnTo>
                    <a:pt x="0" y="0"/>
                  </a:lnTo>
                  <a:lnTo>
                    <a:pt x="600074" y="0"/>
                  </a:lnTo>
                  <a:lnTo>
                    <a:pt x="600074" y="600074"/>
                  </a:lnTo>
                  <a:close/>
                </a:path>
              </a:pathLst>
            </a:custGeom>
            <a:solidFill>
              <a:srgbClr val="EB7D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0469" y="8038979"/>
              <a:ext cx="1457325" cy="1218565"/>
            </a:xfrm>
            <a:custGeom>
              <a:avLst/>
              <a:gdLst/>
              <a:ahLst/>
              <a:cxnLst/>
              <a:rect l="l" t="t" r="r" b="b"/>
              <a:pathLst>
                <a:path w="1457325" h="1218565">
                  <a:moveTo>
                    <a:pt x="551035" y="403817"/>
                  </a:moveTo>
                  <a:lnTo>
                    <a:pt x="547163" y="422785"/>
                  </a:lnTo>
                  <a:lnTo>
                    <a:pt x="536621" y="438318"/>
                  </a:lnTo>
                  <a:lnTo>
                    <a:pt x="521019" y="448813"/>
                  </a:lnTo>
                  <a:lnTo>
                    <a:pt x="501967" y="452668"/>
                  </a:lnTo>
                  <a:lnTo>
                    <a:pt x="482915" y="448882"/>
                  </a:lnTo>
                  <a:lnTo>
                    <a:pt x="467312" y="438501"/>
                  </a:lnTo>
                  <a:lnTo>
                    <a:pt x="456771" y="422991"/>
                  </a:lnTo>
                  <a:lnTo>
                    <a:pt x="452899" y="403817"/>
                  </a:lnTo>
                  <a:lnTo>
                    <a:pt x="456771" y="384849"/>
                  </a:lnTo>
                  <a:lnTo>
                    <a:pt x="467312" y="369316"/>
                  </a:lnTo>
                  <a:lnTo>
                    <a:pt x="482915" y="358821"/>
                  </a:lnTo>
                  <a:lnTo>
                    <a:pt x="501967" y="354966"/>
                  </a:lnTo>
                  <a:lnTo>
                    <a:pt x="521019" y="358821"/>
                  </a:lnTo>
                  <a:lnTo>
                    <a:pt x="536621" y="369316"/>
                  </a:lnTo>
                  <a:lnTo>
                    <a:pt x="547163" y="384849"/>
                  </a:lnTo>
                  <a:lnTo>
                    <a:pt x="551035" y="403817"/>
                  </a:lnTo>
                  <a:close/>
                </a:path>
                <a:path w="1457325" h="1218565">
                  <a:moveTo>
                    <a:pt x="551035" y="786806"/>
                  </a:moveTo>
                  <a:lnTo>
                    <a:pt x="547163" y="805774"/>
                  </a:lnTo>
                  <a:lnTo>
                    <a:pt x="536621" y="821307"/>
                  </a:lnTo>
                  <a:lnTo>
                    <a:pt x="521019" y="831803"/>
                  </a:lnTo>
                  <a:lnTo>
                    <a:pt x="501967" y="835657"/>
                  </a:lnTo>
                  <a:lnTo>
                    <a:pt x="482915" y="831803"/>
                  </a:lnTo>
                  <a:lnTo>
                    <a:pt x="467312" y="821307"/>
                  </a:lnTo>
                  <a:lnTo>
                    <a:pt x="456771" y="805774"/>
                  </a:lnTo>
                  <a:lnTo>
                    <a:pt x="452899" y="786806"/>
                  </a:lnTo>
                  <a:lnTo>
                    <a:pt x="456771" y="767839"/>
                  </a:lnTo>
                  <a:lnTo>
                    <a:pt x="467312" y="752306"/>
                  </a:lnTo>
                  <a:lnTo>
                    <a:pt x="482915" y="741810"/>
                  </a:lnTo>
                  <a:lnTo>
                    <a:pt x="501967" y="737956"/>
                  </a:lnTo>
                  <a:lnTo>
                    <a:pt x="521019" y="741810"/>
                  </a:lnTo>
                  <a:lnTo>
                    <a:pt x="536621" y="752306"/>
                  </a:lnTo>
                  <a:lnTo>
                    <a:pt x="547163" y="767839"/>
                  </a:lnTo>
                  <a:lnTo>
                    <a:pt x="551035" y="786806"/>
                  </a:lnTo>
                  <a:close/>
                </a:path>
                <a:path w="1457325" h="1218565">
                  <a:moveTo>
                    <a:pt x="551035" y="1169308"/>
                  </a:moveTo>
                  <a:lnTo>
                    <a:pt x="547163" y="1188276"/>
                  </a:lnTo>
                  <a:lnTo>
                    <a:pt x="536621" y="1203809"/>
                  </a:lnTo>
                  <a:lnTo>
                    <a:pt x="521019" y="1214304"/>
                  </a:lnTo>
                  <a:lnTo>
                    <a:pt x="501967" y="1218158"/>
                  </a:lnTo>
                  <a:lnTo>
                    <a:pt x="482915" y="1214304"/>
                  </a:lnTo>
                  <a:lnTo>
                    <a:pt x="467312" y="1203809"/>
                  </a:lnTo>
                  <a:lnTo>
                    <a:pt x="456771" y="1188276"/>
                  </a:lnTo>
                  <a:lnTo>
                    <a:pt x="452899" y="1169308"/>
                  </a:lnTo>
                  <a:lnTo>
                    <a:pt x="456771" y="1150340"/>
                  </a:lnTo>
                  <a:lnTo>
                    <a:pt x="467312" y="1134807"/>
                  </a:lnTo>
                  <a:lnTo>
                    <a:pt x="482915" y="1124312"/>
                  </a:lnTo>
                  <a:lnTo>
                    <a:pt x="501967" y="1120457"/>
                  </a:lnTo>
                  <a:lnTo>
                    <a:pt x="521019" y="1124312"/>
                  </a:lnTo>
                  <a:lnTo>
                    <a:pt x="536621" y="1134807"/>
                  </a:lnTo>
                  <a:lnTo>
                    <a:pt x="547163" y="1150340"/>
                  </a:lnTo>
                  <a:lnTo>
                    <a:pt x="551035" y="1169308"/>
                  </a:lnTo>
                  <a:close/>
                </a:path>
                <a:path w="1457325" h="1218565">
                  <a:moveTo>
                    <a:pt x="551035" y="21316"/>
                  </a:moveTo>
                  <a:lnTo>
                    <a:pt x="547163" y="40283"/>
                  </a:lnTo>
                  <a:lnTo>
                    <a:pt x="536621" y="55816"/>
                  </a:lnTo>
                  <a:lnTo>
                    <a:pt x="521019" y="66312"/>
                  </a:lnTo>
                  <a:lnTo>
                    <a:pt x="501967" y="70166"/>
                  </a:lnTo>
                  <a:lnTo>
                    <a:pt x="482915" y="66312"/>
                  </a:lnTo>
                  <a:lnTo>
                    <a:pt x="467312" y="55816"/>
                  </a:lnTo>
                  <a:lnTo>
                    <a:pt x="456771" y="40283"/>
                  </a:lnTo>
                  <a:lnTo>
                    <a:pt x="452899" y="21316"/>
                  </a:lnTo>
                  <a:lnTo>
                    <a:pt x="456771" y="2348"/>
                  </a:lnTo>
                  <a:lnTo>
                    <a:pt x="458364" y="0"/>
                  </a:lnTo>
                  <a:lnTo>
                    <a:pt x="545570" y="0"/>
                  </a:lnTo>
                  <a:lnTo>
                    <a:pt x="547163" y="2348"/>
                  </a:lnTo>
                  <a:lnTo>
                    <a:pt x="551035" y="21316"/>
                  </a:lnTo>
                  <a:close/>
                </a:path>
                <a:path w="1457325" h="1218565">
                  <a:moveTo>
                    <a:pt x="1004425" y="403817"/>
                  </a:moveTo>
                  <a:lnTo>
                    <a:pt x="1000553" y="422785"/>
                  </a:lnTo>
                  <a:lnTo>
                    <a:pt x="990011" y="438318"/>
                  </a:lnTo>
                  <a:lnTo>
                    <a:pt x="974409" y="448813"/>
                  </a:lnTo>
                  <a:lnTo>
                    <a:pt x="955357" y="452668"/>
                  </a:lnTo>
                  <a:lnTo>
                    <a:pt x="936305" y="448882"/>
                  </a:lnTo>
                  <a:lnTo>
                    <a:pt x="920702" y="438501"/>
                  </a:lnTo>
                  <a:lnTo>
                    <a:pt x="910160" y="422991"/>
                  </a:lnTo>
                  <a:lnTo>
                    <a:pt x="906289" y="403817"/>
                  </a:lnTo>
                  <a:lnTo>
                    <a:pt x="910160" y="384849"/>
                  </a:lnTo>
                  <a:lnTo>
                    <a:pt x="920702" y="369316"/>
                  </a:lnTo>
                  <a:lnTo>
                    <a:pt x="936305" y="358821"/>
                  </a:lnTo>
                  <a:lnTo>
                    <a:pt x="955357" y="354966"/>
                  </a:lnTo>
                  <a:lnTo>
                    <a:pt x="974409" y="358821"/>
                  </a:lnTo>
                  <a:lnTo>
                    <a:pt x="990011" y="369316"/>
                  </a:lnTo>
                  <a:lnTo>
                    <a:pt x="1000553" y="384849"/>
                  </a:lnTo>
                  <a:lnTo>
                    <a:pt x="1004425" y="403817"/>
                  </a:lnTo>
                  <a:close/>
                </a:path>
                <a:path w="1457325" h="1218565">
                  <a:moveTo>
                    <a:pt x="1004425" y="786806"/>
                  </a:moveTo>
                  <a:lnTo>
                    <a:pt x="1000553" y="805774"/>
                  </a:lnTo>
                  <a:lnTo>
                    <a:pt x="990011" y="821307"/>
                  </a:lnTo>
                  <a:lnTo>
                    <a:pt x="974409" y="831803"/>
                  </a:lnTo>
                  <a:lnTo>
                    <a:pt x="955357" y="835657"/>
                  </a:lnTo>
                  <a:lnTo>
                    <a:pt x="936305" y="831803"/>
                  </a:lnTo>
                  <a:lnTo>
                    <a:pt x="920702" y="821307"/>
                  </a:lnTo>
                  <a:lnTo>
                    <a:pt x="910160" y="805774"/>
                  </a:lnTo>
                  <a:lnTo>
                    <a:pt x="906289" y="786806"/>
                  </a:lnTo>
                  <a:lnTo>
                    <a:pt x="910160" y="767839"/>
                  </a:lnTo>
                  <a:lnTo>
                    <a:pt x="920702" y="752306"/>
                  </a:lnTo>
                  <a:lnTo>
                    <a:pt x="936305" y="741810"/>
                  </a:lnTo>
                  <a:lnTo>
                    <a:pt x="955357" y="737956"/>
                  </a:lnTo>
                  <a:lnTo>
                    <a:pt x="974409" y="741810"/>
                  </a:lnTo>
                  <a:lnTo>
                    <a:pt x="990011" y="752306"/>
                  </a:lnTo>
                  <a:lnTo>
                    <a:pt x="1000553" y="767839"/>
                  </a:lnTo>
                  <a:lnTo>
                    <a:pt x="1004425" y="786806"/>
                  </a:lnTo>
                  <a:close/>
                </a:path>
                <a:path w="1457325" h="1218565">
                  <a:moveTo>
                    <a:pt x="1004425" y="1169308"/>
                  </a:moveTo>
                  <a:lnTo>
                    <a:pt x="1000553" y="1188276"/>
                  </a:lnTo>
                  <a:lnTo>
                    <a:pt x="990011" y="1203809"/>
                  </a:lnTo>
                  <a:lnTo>
                    <a:pt x="974409" y="1214304"/>
                  </a:lnTo>
                  <a:lnTo>
                    <a:pt x="955357" y="1218158"/>
                  </a:lnTo>
                  <a:lnTo>
                    <a:pt x="936305" y="1214304"/>
                  </a:lnTo>
                  <a:lnTo>
                    <a:pt x="920702" y="1203809"/>
                  </a:lnTo>
                  <a:lnTo>
                    <a:pt x="910160" y="1188276"/>
                  </a:lnTo>
                  <a:lnTo>
                    <a:pt x="906289" y="1169308"/>
                  </a:lnTo>
                  <a:lnTo>
                    <a:pt x="910160" y="1150340"/>
                  </a:lnTo>
                  <a:lnTo>
                    <a:pt x="920702" y="1134807"/>
                  </a:lnTo>
                  <a:lnTo>
                    <a:pt x="936305" y="1124312"/>
                  </a:lnTo>
                  <a:lnTo>
                    <a:pt x="955357" y="1120457"/>
                  </a:lnTo>
                  <a:lnTo>
                    <a:pt x="974409" y="1124312"/>
                  </a:lnTo>
                  <a:lnTo>
                    <a:pt x="990011" y="1134807"/>
                  </a:lnTo>
                  <a:lnTo>
                    <a:pt x="1000553" y="1150340"/>
                  </a:lnTo>
                  <a:lnTo>
                    <a:pt x="1004425" y="1169308"/>
                  </a:lnTo>
                  <a:close/>
                </a:path>
                <a:path w="1457325" h="1218565">
                  <a:moveTo>
                    <a:pt x="1004425" y="21316"/>
                  </a:moveTo>
                  <a:lnTo>
                    <a:pt x="1000553" y="40283"/>
                  </a:lnTo>
                  <a:lnTo>
                    <a:pt x="990011" y="55816"/>
                  </a:lnTo>
                  <a:lnTo>
                    <a:pt x="974409" y="66312"/>
                  </a:lnTo>
                  <a:lnTo>
                    <a:pt x="955357" y="70166"/>
                  </a:lnTo>
                  <a:lnTo>
                    <a:pt x="936305" y="66312"/>
                  </a:lnTo>
                  <a:lnTo>
                    <a:pt x="920702" y="55816"/>
                  </a:lnTo>
                  <a:lnTo>
                    <a:pt x="910160" y="40283"/>
                  </a:lnTo>
                  <a:lnTo>
                    <a:pt x="906289" y="21316"/>
                  </a:lnTo>
                  <a:lnTo>
                    <a:pt x="910160" y="2348"/>
                  </a:lnTo>
                  <a:lnTo>
                    <a:pt x="911754" y="0"/>
                  </a:lnTo>
                  <a:lnTo>
                    <a:pt x="998960" y="0"/>
                  </a:lnTo>
                  <a:lnTo>
                    <a:pt x="1000553" y="2348"/>
                  </a:lnTo>
                  <a:lnTo>
                    <a:pt x="1004425" y="21316"/>
                  </a:lnTo>
                  <a:close/>
                </a:path>
                <a:path w="1457325" h="1218565">
                  <a:moveTo>
                    <a:pt x="98136" y="403817"/>
                  </a:moveTo>
                  <a:lnTo>
                    <a:pt x="94264" y="422785"/>
                  </a:lnTo>
                  <a:lnTo>
                    <a:pt x="83722" y="438318"/>
                  </a:lnTo>
                  <a:lnTo>
                    <a:pt x="68120" y="448813"/>
                  </a:lnTo>
                  <a:lnTo>
                    <a:pt x="49068" y="452668"/>
                  </a:lnTo>
                  <a:lnTo>
                    <a:pt x="30015" y="448882"/>
                  </a:lnTo>
                  <a:lnTo>
                    <a:pt x="14413" y="438501"/>
                  </a:lnTo>
                  <a:lnTo>
                    <a:pt x="3871" y="422991"/>
                  </a:lnTo>
                  <a:lnTo>
                    <a:pt x="0" y="403817"/>
                  </a:lnTo>
                  <a:lnTo>
                    <a:pt x="3871" y="384849"/>
                  </a:lnTo>
                  <a:lnTo>
                    <a:pt x="14413" y="369316"/>
                  </a:lnTo>
                  <a:lnTo>
                    <a:pt x="30015" y="358821"/>
                  </a:lnTo>
                  <a:lnTo>
                    <a:pt x="49068" y="354966"/>
                  </a:lnTo>
                  <a:lnTo>
                    <a:pt x="68120" y="358821"/>
                  </a:lnTo>
                  <a:lnTo>
                    <a:pt x="83722" y="369316"/>
                  </a:lnTo>
                  <a:lnTo>
                    <a:pt x="94264" y="384849"/>
                  </a:lnTo>
                  <a:lnTo>
                    <a:pt x="98136" y="403817"/>
                  </a:lnTo>
                  <a:close/>
                </a:path>
                <a:path w="1457325" h="1218565">
                  <a:moveTo>
                    <a:pt x="98136" y="786806"/>
                  </a:moveTo>
                  <a:lnTo>
                    <a:pt x="94264" y="805774"/>
                  </a:lnTo>
                  <a:lnTo>
                    <a:pt x="83722" y="821307"/>
                  </a:lnTo>
                  <a:lnTo>
                    <a:pt x="68120" y="831803"/>
                  </a:lnTo>
                  <a:lnTo>
                    <a:pt x="49068" y="835657"/>
                  </a:lnTo>
                  <a:lnTo>
                    <a:pt x="30015" y="831803"/>
                  </a:lnTo>
                  <a:lnTo>
                    <a:pt x="14413" y="821307"/>
                  </a:lnTo>
                  <a:lnTo>
                    <a:pt x="3871" y="805774"/>
                  </a:lnTo>
                  <a:lnTo>
                    <a:pt x="0" y="786807"/>
                  </a:lnTo>
                  <a:lnTo>
                    <a:pt x="3871" y="767839"/>
                  </a:lnTo>
                  <a:lnTo>
                    <a:pt x="14413" y="752306"/>
                  </a:lnTo>
                  <a:lnTo>
                    <a:pt x="30015" y="741810"/>
                  </a:lnTo>
                  <a:lnTo>
                    <a:pt x="49068" y="737956"/>
                  </a:lnTo>
                  <a:lnTo>
                    <a:pt x="68120" y="741810"/>
                  </a:lnTo>
                  <a:lnTo>
                    <a:pt x="83722" y="752306"/>
                  </a:lnTo>
                  <a:lnTo>
                    <a:pt x="94264" y="767839"/>
                  </a:lnTo>
                  <a:lnTo>
                    <a:pt x="98136" y="786806"/>
                  </a:lnTo>
                  <a:close/>
                </a:path>
                <a:path w="1457325" h="1218565">
                  <a:moveTo>
                    <a:pt x="98136" y="1169308"/>
                  </a:moveTo>
                  <a:lnTo>
                    <a:pt x="94264" y="1188276"/>
                  </a:lnTo>
                  <a:lnTo>
                    <a:pt x="83722" y="1203809"/>
                  </a:lnTo>
                  <a:lnTo>
                    <a:pt x="68120" y="1214304"/>
                  </a:lnTo>
                  <a:lnTo>
                    <a:pt x="49068" y="1218158"/>
                  </a:lnTo>
                  <a:lnTo>
                    <a:pt x="30015" y="1214304"/>
                  </a:lnTo>
                  <a:lnTo>
                    <a:pt x="14413" y="1203809"/>
                  </a:lnTo>
                  <a:lnTo>
                    <a:pt x="3871" y="1188276"/>
                  </a:lnTo>
                  <a:lnTo>
                    <a:pt x="0" y="1169308"/>
                  </a:lnTo>
                  <a:lnTo>
                    <a:pt x="3871" y="1150340"/>
                  </a:lnTo>
                  <a:lnTo>
                    <a:pt x="14413" y="1134807"/>
                  </a:lnTo>
                  <a:lnTo>
                    <a:pt x="30015" y="1124312"/>
                  </a:lnTo>
                  <a:lnTo>
                    <a:pt x="49068" y="1120457"/>
                  </a:lnTo>
                  <a:lnTo>
                    <a:pt x="68120" y="1124312"/>
                  </a:lnTo>
                  <a:lnTo>
                    <a:pt x="83722" y="1134807"/>
                  </a:lnTo>
                  <a:lnTo>
                    <a:pt x="94264" y="1150340"/>
                  </a:lnTo>
                  <a:lnTo>
                    <a:pt x="98136" y="1169308"/>
                  </a:lnTo>
                  <a:close/>
                </a:path>
                <a:path w="1457325" h="1218565">
                  <a:moveTo>
                    <a:pt x="98136" y="21316"/>
                  </a:moveTo>
                  <a:lnTo>
                    <a:pt x="94264" y="40283"/>
                  </a:lnTo>
                  <a:lnTo>
                    <a:pt x="83722" y="55816"/>
                  </a:lnTo>
                  <a:lnTo>
                    <a:pt x="68120" y="66312"/>
                  </a:lnTo>
                  <a:lnTo>
                    <a:pt x="49068" y="70166"/>
                  </a:lnTo>
                  <a:lnTo>
                    <a:pt x="30015" y="66312"/>
                  </a:lnTo>
                  <a:lnTo>
                    <a:pt x="14413" y="55816"/>
                  </a:lnTo>
                  <a:lnTo>
                    <a:pt x="3871" y="40283"/>
                  </a:lnTo>
                  <a:lnTo>
                    <a:pt x="0" y="21316"/>
                  </a:lnTo>
                  <a:lnTo>
                    <a:pt x="3871" y="2348"/>
                  </a:lnTo>
                  <a:lnTo>
                    <a:pt x="5465" y="0"/>
                  </a:lnTo>
                  <a:lnTo>
                    <a:pt x="92670" y="0"/>
                  </a:lnTo>
                  <a:lnTo>
                    <a:pt x="94264" y="2348"/>
                  </a:lnTo>
                  <a:lnTo>
                    <a:pt x="98136" y="21316"/>
                  </a:lnTo>
                  <a:close/>
                </a:path>
                <a:path w="1457325" h="1218565">
                  <a:moveTo>
                    <a:pt x="1457324" y="403817"/>
                  </a:moveTo>
                  <a:lnTo>
                    <a:pt x="1453453" y="422785"/>
                  </a:lnTo>
                  <a:lnTo>
                    <a:pt x="1442911" y="438318"/>
                  </a:lnTo>
                  <a:lnTo>
                    <a:pt x="1427308" y="448813"/>
                  </a:lnTo>
                  <a:lnTo>
                    <a:pt x="1408256" y="452668"/>
                  </a:lnTo>
                  <a:lnTo>
                    <a:pt x="1389204" y="448882"/>
                  </a:lnTo>
                  <a:lnTo>
                    <a:pt x="1373602" y="438501"/>
                  </a:lnTo>
                  <a:lnTo>
                    <a:pt x="1363060" y="422991"/>
                  </a:lnTo>
                  <a:lnTo>
                    <a:pt x="1359188" y="403817"/>
                  </a:lnTo>
                  <a:lnTo>
                    <a:pt x="1363060" y="384849"/>
                  </a:lnTo>
                  <a:lnTo>
                    <a:pt x="1373602" y="369316"/>
                  </a:lnTo>
                  <a:lnTo>
                    <a:pt x="1389204" y="358821"/>
                  </a:lnTo>
                  <a:lnTo>
                    <a:pt x="1408256" y="354966"/>
                  </a:lnTo>
                  <a:lnTo>
                    <a:pt x="1427308" y="358821"/>
                  </a:lnTo>
                  <a:lnTo>
                    <a:pt x="1442911" y="369316"/>
                  </a:lnTo>
                  <a:lnTo>
                    <a:pt x="1453453" y="384849"/>
                  </a:lnTo>
                  <a:lnTo>
                    <a:pt x="1457324" y="403817"/>
                  </a:lnTo>
                  <a:close/>
                </a:path>
                <a:path w="1457325" h="1218565">
                  <a:moveTo>
                    <a:pt x="1457324" y="786806"/>
                  </a:moveTo>
                  <a:lnTo>
                    <a:pt x="1453453" y="805774"/>
                  </a:lnTo>
                  <a:lnTo>
                    <a:pt x="1442911" y="821307"/>
                  </a:lnTo>
                  <a:lnTo>
                    <a:pt x="1427308" y="831803"/>
                  </a:lnTo>
                  <a:lnTo>
                    <a:pt x="1408256" y="835657"/>
                  </a:lnTo>
                  <a:lnTo>
                    <a:pt x="1389204" y="831803"/>
                  </a:lnTo>
                  <a:lnTo>
                    <a:pt x="1373602" y="821307"/>
                  </a:lnTo>
                  <a:lnTo>
                    <a:pt x="1363060" y="805774"/>
                  </a:lnTo>
                  <a:lnTo>
                    <a:pt x="1359188" y="786806"/>
                  </a:lnTo>
                  <a:lnTo>
                    <a:pt x="1363060" y="767839"/>
                  </a:lnTo>
                  <a:lnTo>
                    <a:pt x="1373602" y="752306"/>
                  </a:lnTo>
                  <a:lnTo>
                    <a:pt x="1389204" y="741810"/>
                  </a:lnTo>
                  <a:lnTo>
                    <a:pt x="1408256" y="737956"/>
                  </a:lnTo>
                  <a:lnTo>
                    <a:pt x="1427308" y="741810"/>
                  </a:lnTo>
                  <a:lnTo>
                    <a:pt x="1442911" y="752306"/>
                  </a:lnTo>
                  <a:lnTo>
                    <a:pt x="1453453" y="767839"/>
                  </a:lnTo>
                  <a:lnTo>
                    <a:pt x="1457324" y="786806"/>
                  </a:lnTo>
                  <a:close/>
                </a:path>
                <a:path w="1457325" h="1218565">
                  <a:moveTo>
                    <a:pt x="1457324" y="1169308"/>
                  </a:moveTo>
                  <a:lnTo>
                    <a:pt x="1453453" y="1188276"/>
                  </a:lnTo>
                  <a:lnTo>
                    <a:pt x="1442911" y="1203809"/>
                  </a:lnTo>
                  <a:lnTo>
                    <a:pt x="1427308" y="1214304"/>
                  </a:lnTo>
                  <a:lnTo>
                    <a:pt x="1408256" y="1218158"/>
                  </a:lnTo>
                  <a:lnTo>
                    <a:pt x="1389204" y="1214304"/>
                  </a:lnTo>
                  <a:lnTo>
                    <a:pt x="1373602" y="1203809"/>
                  </a:lnTo>
                  <a:lnTo>
                    <a:pt x="1363060" y="1188276"/>
                  </a:lnTo>
                  <a:lnTo>
                    <a:pt x="1359188" y="1169308"/>
                  </a:lnTo>
                  <a:lnTo>
                    <a:pt x="1363060" y="1150340"/>
                  </a:lnTo>
                  <a:lnTo>
                    <a:pt x="1373602" y="1134807"/>
                  </a:lnTo>
                  <a:lnTo>
                    <a:pt x="1389204" y="1124312"/>
                  </a:lnTo>
                  <a:lnTo>
                    <a:pt x="1408256" y="1120457"/>
                  </a:lnTo>
                  <a:lnTo>
                    <a:pt x="1427308" y="1124312"/>
                  </a:lnTo>
                  <a:lnTo>
                    <a:pt x="1442911" y="1134807"/>
                  </a:lnTo>
                  <a:lnTo>
                    <a:pt x="1453453" y="1150340"/>
                  </a:lnTo>
                  <a:lnTo>
                    <a:pt x="1457324" y="1169308"/>
                  </a:lnTo>
                  <a:close/>
                </a:path>
                <a:path w="1457325" h="1218565">
                  <a:moveTo>
                    <a:pt x="1457324" y="21316"/>
                  </a:moveTo>
                  <a:lnTo>
                    <a:pt x="1453453" y="40283"/>
                  </a:lnTo>
                  <a:lnTo>
                    <a:pt x="1442911" y="55816"/>
                  </a:lnTo>
                  <a:lnTo>
                    <a:pt x="1427308" y="66312"/>
                  </a:lnTo>
                  <a:lnTo>
                    <a:pt x="1408256" y="70166"/>
                  </a:lnTo>
                  <a:lnTo>
                    <a:pt x="1389204" y="66312"/>
                  </a:lnTo>
                  <a:lnTo>
                    <a:pt x="1373602" y="55816"/>
                  </a:lnTo>
                  <a:lnTo>
                    <a:pt x="1363060" y="40283"/>
                  </a:lnTo>
                  <a:lnTo>
                    <a:pt x="1359188" y="21316"/>
                  </a:lnTo>
                  <a:lnTo>
                    <a:pt x="1363060" y="2348"/>
                  </a:lnTo>
                  <a:lnTo>
                    <a:pt x="1364653" y="0"/>
                  </a:lnTo>
                  <a:lnTo>
                    <a:pt x="1451859" y="0"/>
                  </a:lnTo>
                  <a:lnTo>
                    <a:pt x="1453453" y="2348"/>
                  </a:lnTo>
                  <a:lnTo>
                    <a:pt x="1457324" y="21316"/>
                  </a:lnTo>
                  <a:close/>
                </a:path>
              </a:pathLst>
            </a:custGeom>
            <a:solidFill>
              <a:srgbClr val="002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236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</TotalTime>
  <Words>469</Words>
  <Application>Microsoft Office PowerPoint</Application>
  <PresentationFormat>Custom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Lucida Sans Unicode</vt:lpstr>
      <vt:lpstr>Times New Roman</vt:lpstr>
      <vt:lpstr>Trebuchet MS</vt:lpstr>
      <vt:lpstr>Verdana</vt:lpstr>
      <vt:lpstr>Office Theme</vt:lpstr>
      <vt:lpstr>FIT.KOVAI  HACKATHON-PRELIMS</vt:lpstr>
      <vt:lpstr>STUDENT TEAM NOMINATION:</vt:lpstr>
      <vt:lpstr>PROBLEM SATEMENT</vt:lpstr>
      <vt:lpstr>ABSTRACT:</vt:lpstr>
      <vt:lpstr>SOLUTION:</vt:lpstr>
      <vt:lpstr>ASSUMPTIONS:</vt:lpstr>
      <vt:lpstr>DESIGNS:</vt:lpstr>
      <vt:lpstr>Working:</vt:lpstr>
      <vt:lpstr>TEAM'S COMPETENCE:</vt:lpstr>
      <vt:lpstr>PRIOR  EXPERIENCE:</vt:lpstr>
      <vt:lpstr>SUMMARY: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FIT.KOVAI HACKATHON-PRELIMS</dc:title>
  <dc:creator>Arulkarthi P</dc:creator>
  <cp:keywords>DAFZBS09CZY,BAFHEznG1WQ</cp:keywords>
  <cp:lastModifiedBy>Jeeva Ananth</cp:lastModifiedBy>
  <cp:revision>7</cp:revision>
  <dcterms:created xsi:type="dcterms:W3CDTF">2023-01-29T07:17:09Z</dcterms:created>
  <dcterms:modified xsi:type="dcterms:W3CDTF">2023-01-31T17:23:30Z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2023-01-29T00:00:00Z</vt:filetime>
  </property>
  <property fmtid="{D5CDD505-2E9C-101B-9397-08002B2CF9AE}" pid="3" name="Creator">
    <vt:lpwstr>Canva</vt:lpwstr>
  </property>
  <property fmtid="{D5CDD505-2E9C-101B-9397-08002B2CF9AE}" pid="4" name="LastSaved">
    <vt:filetime>2023-01-29T00:00:00Z</vt:filetime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2023-01-29T07:30:50Z</vt:lpwstr>
  </property>
  <property fmtid="{D5CDD505-2E9C-101B-9397-08002B2CF9AE}" pid="7" name="MSIP_Label_defa4170-0d19-0005-0004-bc88714345d2_Method">
    <vt:lpwstr>Standard</vt:lpwstr>
  </property>
  <property fmtid="{D5CDD505-2E9C-101B-9397-08002B2CF9AE}" pid="8" name="MSIP_Label_defa4170-0d19-0005-0004-bc88714345d2_Name">
    <vt:lpwstr>defa4170-0d19-0005-0004-bc88714345d2</vt:lpwstr>
  </property>
  <property fmtid="{D5CDD505-2E9C-101B-9397-08002B2CF9AE}" pid="9" name="MSIP_Label_defa4170-0d19-0005-0004-bc88714345d2_SiteId">
    <vt:lpwstr>ea13ed97-c101-4d45-96a0-420f56196fda</vt:lpwstr>
  </property>
  <property fmtid="{D5CDD505-2E9C-101B-9397-08002B2CF9AE}" pid="10" name="MSIP_Label_defa4170-0d19-0005-0004-bc88714345d2_ActionId">
    <vt:lpwstr>70ce71cb-fbff-49a4-9d9e-73bb976599f0</vt:lpwstr>
  </property>
  <property fmtid="{D5CDD505-2E9C-101B-9397-08002B2CF9AE}" pid="11" name="MSIP_Label_defa4170-0d19-0005-0004-bc88714345d2_ContentBits">
    <vt:lpwstr>0</vt:lpwstr>
  </property>
</Properties>
</file>